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1" r:id="rId3"/>
  </p:sldMasterIdLst>
  <p:notesMasterIdLst>
    <p:notesMasterId r:id="rId6"/>
  </p:notesMasterIdLst>
  <p:handoutMasterIdLst>
    <p:handoutMasterId r:id="rId7"/>
  </p:handoutMasterIdLst>
  <p:sldIdLst>
    <p:sldId id="270" r:id="rId4"/>
    <p:sldId id="271" r:id="rId5"/>
  </p:sldIdLst>
  <p:sldSz cx="9144000" cy="6858000" type="screen4x3"/>
  <p:notesSz cx="6858000" cy="9144000"/>
  <p:defaultTextStyle>
    <a:defPPr>
      <a:defRPr lang="en-US"/>
    </a:defPPr>
    <a:lvl1pPr marL="0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0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9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8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98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17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36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56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362D"/>
    <a:srgbClr val="83A1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92" autoAdjust="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7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686C9-D67E-3746-9327-5705F3DCCF19}" type="datetimeFigureOut">
              <a:rPr lang="en-US" smtClean="0"/>
              <a:t>5/30/24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B9505-7829-B84E-BA8D-ABCE77F14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43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B05E2-DF73-B945-BC83-2B1206B8557B}" type="datetimeFigureOut">
              <a:rPr lang="en-US" smtClean="0"/>
              <a:t>5/30/24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809B1-7E05-B148-B613-EFA2FEA00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1336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1876" y="0"/>
            <a:ext cx="9144000" cy="6858000"/>
          </a:xfrm>
          <a:prstGeom prst="rect">
            <a:avLst/>
          </a:prstGeom>
          <a:solidFill>
            <a:srgbClr val="13362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helmet_white (2).eps"/>
          <p:cNvPicPr>
            <a:picLocks noChangeAspect="1"/>
          </p:cNvPicPr>
          <p:nvPr userDrawn="1"/>
        </p:nvPicPr>
        <p:blipFill>
          <a:blip r:embed="rId2">
            <a:alphaModFix am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61" y="-875292"/>
            <a:ext cx="7616072" cy="884447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851629" y="2762621"/>
            <a:ext cx="6583363" cy="865189"/>
          </a:xfrm>
          <a:prstGeom prst="rect">
            <a:avLst/>
          </a:prstGeom>
        </p:spPr>
        <p:txBody>
          <a:bodyPr vert="horz"/>
          <a:lstStyle>
            <a:lvl1pPr>
              <a:defRPr sz="56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32215" y="6481097"/>
            <a:ext cx="279570" cy="221782"/>
          </a:xfrm>
          <a:prstGeom prst="rect">
            <a:avLst/>
          </a:prstGeom>
        </p:spPr>
        <p:txBody>
          <a:bodyPr lIns="38396" tIns="19198" rIns="38396" bIns="19198"/>
          <a:lstStyle>
            <a:lvl1pPr algn="ctr">
              <a:defRPr sz="800">
                <a:solidFill>
                  <a:srgbClr val="13362D"/>
                </a:solidFill>
              </a:defRPr>
            </a:lvl1pPr>
          </a:lstStyle>
          <a:p>
            <a:fld id="{73AD0363-BBEA-5A4C-BB5B-A2508ACEB7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702879"/>
            <a:ext cx="9144000" cy="155121"/>
          </a:xfrm>
          <a:prstGeom prst="rect">
            <a:avLst/>
          </a:prstGeom>
          <a:solidFill>
            <a:srgbClr val="77A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8396" tIns="19198" rIns="38396" bIns="19198" rtlCol="0" anchor="ctr"/>
          <a:lstStyle/>
          <a:p>
            <a:pPr algn="ctr"/>
            <a:endParaRPr lang="en-US"/>
          </a:p>
        </p:txBody>
      </p:sp>
      <p:sp>
        <p:nvSpPr>
          <p:cNvPr id="17" name="Shape 18"/>
          <p:cNvSpPr/>
          <p:nvPr/>
        </p:nvSpPr>
        <p:spPr>
          <a:xfrm>
            <a:off x="1875" y="6707479"/>
            <a:ext cx="9142810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Shape 18"/>
          <p:cNvSpPr/>
          <p:nvPr userDrawn="1"/>
        </p:nvSpPr>
        <p:spPr>
          <a:xfrm>
            <a:off x="1875" y="6707479"/>
            <a:ext cx="9142810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707479"/>
            <a:ext cx="9144000" cy="164052"/>
          </a:xfrm>
          <a:prstGeom prst="rect">
            <a:avLst/>
          </a:prstGeom>
          <a:solidFill>
            <a:srgbClr val="83A13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851629" y="3614582"/>
            <a:ext cx="4117975" cy="346075"/>
          </a:xfrm>
          <a:prstGeom prst="rect">
            <a:avLst/>
          </a:prstGeom>
        </p:spPr>
        <p:txBody>
          <a:bodyPr vert="horz"/>
          <a:lstStyle>
            <a:lvl1pPr>
              <a:defRPr sz="2250" b="0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Subtitle or Presenter Name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851629" y="3978422"/>
            <a:ext cx="1066800" cy="349250"/>
          </a:xfrm>
          <a:prstGeom prst="rect">
            <a:avLst/>
          </a:prstGeom>
        </p:spPr>
        <p:txBody>
          <a:bodyPr vert="horz"/>
          <a:lstStyle>
            <a:lvl1pPr>
              <a:defRPr sz="15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522598-CB59-575E-6480-A2306CC26B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3351" y="291660"/>
            <a:ext cx="2643606" cy="65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32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4327407" cy="6503325"/>
          </a:xfrm>
          <a:prstGeom prst="rect">
            <a:avLst/>
          </a:prstGeom>
        </p:spPr>
        <p:txBody>
          <a:bodyPr vert="horz" lIns="38396" tIns="19198" rIns="38396" bIns="19198"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469190" y="7938"/>
            <a:ext cx="4674809" cy="3161014"/>
          </a:xfrm>
          <a:prstGeom prst="rect">
            <a:avLst/>
          </a:prstGeom>
        </p:spPr>
        <p:txBody>
          <a:bodyPr vert="horz" lIns="38396" tIns="19198" rIns="38396" bIns="19198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4469190" y="3320143"/>
            <a:ext cx="4674810" cy="3183051"/>
          </a:xfrm>
          <a:prstGeom prst="rect">
            <a:avLst/>
          </a:prstGeom>
        </p:spPr>
        <p:txBody>
          <a:bodyPr vert="horz" lIns="38396" tIns="19198" rIns="38396" bIns="19198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D18BE5-A8B6-3D16-562A-ABADF47F6D31}"/>
              </a:ext>
            </a:extLst>
          </p:cNvPr>
          <p:cNvSpPr/>
          <p:nvPr userDrawn="1"/>
        </p:nvSpPr>
        <p:spPr>
          <a:xfrm>
            <a:off x="-33094" y="6514197"/>
            <a:ext cx="5651422" cy="365125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652B53-4BB6-1C2D-17A9-6953F2066FA6}"/>
              </a:ext>
            </a:extLst>
          </p:cNvPr>
          <p:cNvSpPr/>
          <p:nvPr userDrawn="1"/>
        </p:nvSpPr>
        <p:spPr>
          <a:xfrm>
            <a:off x="5618328" y="6516316"/>
            <a:ext cx="3535079" cy="365125"/>
          </a:xfrm>
          <a:prstGeom prst="rect">
            <a:avLst/>
          </a:prstGeom>
          <a:solidFill>
            <a:srgbClr val="1336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A246E-0471-D426-C9A8-5403970CB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569" y="6597642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3DFFD69-F05F-7F45-14DD-21A9745B15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377" y="6506500"/>
            <a:ext cx="2895223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A837ED-A43B-FD2F-0BCB-8ABB464DDC62}"/>
              </a:ext>
            </a:extLst>
          </p:cNvPr>
          <p:cNvSpPr txBox="1"/>
          <p:nvPr userDrawn="1"/>
        </p:nvSpPr>
        <p:spPr>
          <a:xfrm>
            <a:off x="5990709" y="6566678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chemeClr val="bg1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3F89E13-89C1-2DE4-4072-5A70E96409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8093" y="6581622"/>
            <a:ext cx="203941" cy="23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61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9639" cy="1397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8396" tIns="19198" rIns="38396" bIns="19198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9639" cy="139700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8396" tIns="19198" rIns="38396" bIns="19198"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438D5EF-A9C5-F707-27E7-553BAC142463}"/>
              </a:ext>
            </a:extLst>
          </p:cNvPr>
          <p:cNvSpPr/>
          <p:nvPr userDrawn="1"/>
        </p:nvSpPr>
        <p:spPr>
          <a:xfrm>
            <a:off x="-33094" y="6514197"/>
            <a:ext cx="5651422" cy="365125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266DD6-93EB-BEDD-10BC-B68E19F7D5CE}"/>
              </a:ext>
            </a:extLst>
          </p:cNvPr>
          <p:cNvSpPr/>
          <p:nvPr userDrawn="1"/>
        </p:nvSpPr>
        <p:spPr>
          <a:xfrm>
            <a:off x="5618328" y="6516316"/>
            <a:ext cx="3535079" cy="365125"/>
          </a:xfrm>
          <a:prstGeom prst="rect">
            <a:avLst/>
          </a:prstGeom>
          <a:solidFill>
            <a:srgbClr val="1336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E67DA4A-1D00-01F2-44FC-D9DD219E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569" y="6597642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59CCC-28B9-80C2-2534-6AE2088BBF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377" y="6506500"/>
            <a:ext cx="2895223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557CF8-1825-D451-97FA-60254CF693E2}"/>
              </a:ext>
            </a:extLst>
          </p:cNvPr>
          <p:cNvSpPr txBox="1"/>
          <p:nvPr userDrawn="1"/>
        </p:nvSpPr>
        <p:spPr>
          <a:xfrm>
            <a:off x="5990709" y="6566678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chemeClr val="bg1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4E683DE-3C2A-E386-C32E-01B065CA80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8093" y="6581622"/>
            <a:ext cx="203941" cy="23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416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9639" cy="6858000"/>
          </a:xfrm>
          <a:prstGeom prst="rect">
            <a:avLst/>
          </a:prstGeom>
        </p:spPr>
        <p:txBody>
          <a:bodyPr vert="horz" lIns="38396" tIns="19198" rIns="38396" bIns="19198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782372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rgbClr val="1336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1876" y="0"/>
            <a:ext cx="9144000" cy="6858000"/>
          </a:xfrm>
          <a:prstGeom prst="rect">
            <a:avLst/>
          </a:prstGeom>
          <a:solidFill>
            <a:srgbClr val="13362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helmet_white (2).eps"/>
          <p:cNvPicPr>
            <a:picLocks noChangeAspect="1"/>
          </p:cNvPicPr>
          <p:nvPr userDrawn="1"/>
        </p:nvPicPr>
        <p:blipFill>
          <a:blip r:embed="rId2">
            <a:alphaModFix am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61" y="-875292"/>
            <a:ext cx="7616072" cy="88444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6702879"/>
            <a:ext cx="9144000" cy="155121"/>
          </a:xfrm>
          <a:prstGeom prst="rect">
            <a:avLst/>
          </a:prstGeom>
          <a:solidFill>
            <a:srgbClr val="77A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8396" tIns="19198" rIns="38396" bIns="19198" rtlCol="0" anchor="ctr"/>
          <a:lstStyle/>
          <a:p>
            <a:pPr algn="ctr"/>
            <a:endParaRPr lang="en-US"/>
          </a:p>
        </p:txBody>
      </p:sp>
      <p:sp>
        <p:nvSpPr>
          <p:cNvPr id="17" name="Shape 18"/>
          <p:cNvSpPr/>
          <p:nvPr/>
        </p:nvSpPr>
        <p:spPr>
          <a:xfrm>
            <a:off x="1875" y="6707479"/>
            <a:ext cx="9142810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Shape 18"/>
          <p:cNvSpPr/>
          <p:nvPr userDrawn="1"/>
        </p:nvSpPr>
        <p:spPr>
          <a:xfrm>
            <a:off x="1875" y="6707479"/>
            <a:ext cx="9142810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707479"/>
            <a:ext cx="9144000" cy="164052"/>
          </a:xfrm>
          <a:prstGeom prst="rect">
            <a:avLst/>
          </a:prstGeom>
          <a:solidFill>
            <a:srgbClr val="83A13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07159" y="4476108"/>
            <a:ext cx="2529682" cy="423492"/>
          </a:xfrm>
          <a:prstGeom prst="rect">
            <a:avLst/>
          </a:prstGeom>
          <a:noFill/>
        </p:spPr>
        <p:txBody>
          <a:bodyPr wrap="square" lIns="38396" tIns="19198" rIns="38396" bIns="19198" rtlCol="0">
            <a:spAutoFit/>
          </a:bodyPr>
          <a:lstStyle/>
          <a:p>
            <a:pPr lvl="0" algn="ctr"/>
            <a:r>
              <a:rPr lang="en-US" sz="2500" b="1" i="0" dirty="0" err="1">
                <a:solidFill>
                  <a:srgbClr val="FFFFFF"/>
                </a:solidFill>
                <a:latin typeface="+mj-lt"/>
                <a:cs typeface="Helvetica"/>
              </a:rPr>
              <a:t>natsci.msu.edu</a:t>
            </a:r>
            <a:endParaRPr lang="en-US" sz="2500" b="1" i="0" dirty="0">
              <a:solidFill>
                <a:srgbClr val="FFFFFF"/>
              </a:solidFill>
              <a:latin typeface="+mj-lt"/>
              <a:cs typeface="Helvetic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D351F-A32D-5BD8-CC91-01850541F7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03494" y="2482448"/>
            <a:ext cx="5737013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965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876" y="0"/>
            <a:ext cx="9144000" cy="6858000"/>
          </a:xfrm>
          <a:prstGeom prst="rect">
            <a:avLst/>
          </a:prstGeom>
          <a:solidFill>
            <a:srgbClr val="13362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helmet_white (2).eps"/>
          <p:cNvPicPr>
            <a:picLocks noChangeAspect="1"/>
          </p:cNvPicPr>
          <p:nvPr userDrawn="1"/>
        </p:nvPicPr>
        <p:blipFill>
          <a:blip r:embed="rId2">
            <a:alphaModFix am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61" y="-875292"/>
            <a:ext cx="7616072" cy="8844470"/>
          </a:xfrm>
          <a:prstGeom prst="rect">
            <a:avLst/>
          </a:prstGeom>
        </p:spPr>
      </p:pic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856150" y="2762621"/>
            <a:ext cx="6583363" cy="865189"/>
          </a:xfrm>
          <a:prstGeom prst="rect">
            <a:avLst/>
          </a:prstGeom>
        </p:spPr>
        <p:txBody>
          <a:bodyPr vert="horz"/>
          <a:lstStyle>
            <a:lvl1pPr>
              <a:defRPr sz="56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6702879"/>
            <a:ext cx="9144000" cy="155121"/>
          </a:xfrm>
          <a:prstGeom prst="rect">
            <a:avLst/>
          </a:prstGeom>
          <a:solidFill>
            <a:srgbClr val="77A4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8396" tIns="19198" rIns="38396" bIns="19198" rtlCol="0" anchor="ctr"/>
          <a:lstStyle/>
          <a:p>
            <a:pPr algn="ctr"/>
            <a:endParaRPr lang="en-US"/>
          </a:p>
        </p:txBody>
      </p:sp>
      <p:sp>
        <p:nvSpPr>
          <p:cNvPr id="12" name="Shape 18"/>
          <p:cNvSpPr/>
          <p:nvPr userDrawn="1"/>
        </p:nvSpPr>
        <p:spPr>
          <a:xfrm>
            <a:off x="1875" y="6707479"/>
            <a:ext cx="9142810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Shape 18"/>
          <p:cNvSpPr/>
          <p:nvPr userDrawn="1"/>
        </p:nvSpPr>
        <p:spPr>
          <a:xfrm>
            <a:off x="1875" y="6707479"/>
            <a:ext cx="9142810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0" y="6707479"/>
            <a:ext cx="9144000" cy="164052"/>
          </a:xfrm>
          <a:prstGeom prst="rect">
            <a:avLst/>
          </a:prstGeom>
          <a:solidFill>
            <a:srgbClr val="83A13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856150" y="3642804"/>
            <a:ext cx="4117975" cy="346075"/>
          </a:xfrm>
          <a:prstGeom prst="rect">
            <a:avLst/>
          </a:prstGeom>
        </p:spPr>
        <p:txBody>
          <a:bodyPr vert="horz"/>
          <a:lstStyle>
            <a:lvl1pPr>
              <a:defRPr sz="2250" b="0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Subtitle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4BFBEB7-3D4A-761A-4D84-90E3CC62632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3351" y="291660"/>
            <a:ext cx="2643606" cy="65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17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 userDrawn="1"/>
        </p:nvSpPr>
        <p:spPr>
          <a:xfrm>
            <a:off x="-33094" y="6514197"/>
            <a:ext cx="5651422" cy="365125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 userDrawn="1"/>
        </p:nvSpPr>
        <p:spPr>
          <a:xfrm>
            <a:off x="5618328" y="6516316"/>
            <a:ext cx="3535079" cy="365125"/>
          </a:xfrm>
          <a:prstGeom prst="rect">
            <a:avLst/>
          </a:prstGeom>
          <a:solidFill>
            <a:srgbClr val="1336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569" y="6597642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7377" y="6506500"/>
            <a:ext cx="2895223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580949" y="228454"/>
            <a:ext cx="8229600" cy="866922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0949" y="1895148"/>
            <a:ext cx="82296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lnSpc>
                <a:spcPct val="90000"/>
              </a:lnSpc>
              <a:defRPr sz="2800">
                <a:latin typeface="+mn-lt"/>
              </a:defRPr>
            </a:lvl1pPr>
            <a:lvl2pPr>
              <a:lnSpc>
                <a:spcPct val="150000"/>
              </a:lnSpc>
              <a:spcBef>
                <a:spcPts val="1200"/>
              </a:spcBef>
              <a:defRPr sz="2800">
                <a:latin typeface="+mn-lt"/>
              </a:defRPr>
            </a:lvl2pPr>
            <a:lvl3pPr marL="91423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3pPr>
            <a:lvl4pPr marL="137135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4pPr>
            <a:lvl5pPr marL="1828478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Rectangle 25"/>
          <p:cNvSpPr/>
          <p:nvPr userDrawn="1"/>
        </p:nvSpPr>
        <p:spPr>
          <a:xfrm flipV="1">
            <a:off x="0" y="-1"/>
            <a:ext cx="9203266" cy="141110"/>
          </a:xfrm>
          <a:prstGeom prst="rect">
            <a:avLst/>
          </a:prstGeom>
          <a:solidFill>
            <a:srgbClr val="1336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29F1BD-1F36-2412-C9D2-72BC11F24D62}"/>
              </a:ext>
            </a:extLst>
          </p:cNvPr>
          <p:cNvSpPr txBox="1"/>
          <p:nvPr userDrawn="1"/>
        </p:nvSpPr>
        <p:spPr>
          <a:xfrm>
            <a:off x="5990709" y="6566678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chemeClr val="bg1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C7A360E3-5C68-BDAF-9502-F65DF33D51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8093" y="6581622"/>
            <a:ext cx="203941" cy="23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71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580949" y="228454"/>
            <a:ext cx="8229600" cy="688188"/>
          </a:xfrm>
          <a:prstGeom prst="rect">
            <a:avLst/>
          </a:prstGeom>
        </p:spPr>
        <p:txBody>
          <a:bodyPr lIns="38396" tIns="19198" rIns="38396" bIns="19198" anchor="t">
            <a:noAutofit/>
          </a:bodyPr>
          <a:lstStyle>
            <a:lvl1pPr algn="l">
              <a:defRPr sz="44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0949" y="1895148"/>
            <a:ext cx="82296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lnSpc>
                <a:spcPct val="90000"/>
              </a:lnSpc>
              <a:defRPr sz="2800">
                <a:latin typeface="+mn-lt"/>
              </a:defRPr>
            </a:lvl1pPr>
            <a:lvl2pPr>
              <a:lnSpc>
                <a:spcPct val="150000"/>
              </a:lnSpc>
              <a:spcBef>
                <a:spcPts val="1200"/>
              </a:spcBef>
              <a:defRPr sz="2800">
                <a:latin typeface="+mn-lt"/>
              </a:defRPr>
            </a:lvl2pPr>
            <a:lvl3pPr marL="91423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3pPr>
            <a:lvl4pPr marL="137135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4pPr>
            <a:lvl5pPr marL="1828478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Rectangle 25"/>
          <p:cNvSpPr/>
          <p:nvPr userDrawn="1"/>
        </p:nvSpPr>
        <p:spPr>
          <a:xfrm flipV="1">
            <a:off x="0" y="-1"/>
            <a:ext cx="9203266" cy="141110"/>
          </a:xfrm>
          <a:prstGeom prst="rect">
            <a:avLst/>
          </a:prstGeom>
          <a:solidFill>
            <a:srgbClr val="1336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580950" y="916642"/>
            <a:ext cx="8229719" cy="644525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defRPr sz="2300">
                <a:latin typeface="+mn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11D77D-0454-7D52-20F0-11414A2782B7}"/>
              </a:ext>
            </a:extLst>
          </p:cNvPr>
          <p:cNvSpPr/>
          <p:nvPr userDrawn="1"/>
        </p:nvSpPr>
        <p:spPr>
          <a:xfrm>
            <a:off x="-33094" y="6514197"/>
            <a:ext cx="5651422" cy="365125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0AB874-52D4-4A3E-4C36-E2F0213DE875}"/>
              </a:ext>
            </a:extLst>
          </p:cNvPr>
          <p:cNvSpPr/>
          <p:nvPr userDrawn="1"/>
        </p:nvSpPr>
        <p:spPr>
          <a:xfrm>
            <a:off x="5618328" y="6516316"/>
            <a:ext cx="3535079" cy="365125"/>
          </a:xfrm>
          <a:prstGeom prst="rect">
            <a:avLst/>
          </a:prstGeom>
          <a:solidFill>
            <a:srgbClr val="1336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62FB09F-4483-973D-665A-71E5DFA49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569" y="6597642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3ECB6-8673-491F-11A4-48DF521306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377" y="6506500"/>
            <a:ext cx="2895223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E25944-2018-0CBF-5FB1-C11A2129641C}"/>
              </a:ext>
            </a:extLst>
          </p:cNvPr>
          <p:cNvSpPr txBox="1"/>
          <p:nvPr userDrawn="1"/>
        </p:nvSpPr>
        <p:spPr>
          <a:xfrm>
            <a:off x="5990709" y="6566678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chemeClr val="bg1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24458-4738-C2F1-7BCB-8A5927A363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8093" y="6581622"/>
            <a:ext cx="203941" cy="23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24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580949" y="228454"/>
            <a:ext cx="8229600" cy="866922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0949" y="1895148"/>
            <a:ext cx="82296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 marL="457200" indent="-457200">
              <a:lnSpc>
                <a:spcPct val="90000"/>
              </a:lnSpc>
              <a:buFont typeface="Arial"/>
              <a:buChar char="•"/>
              <a:defRPr sz="2800">
                <a:latin typeface="+mn-lt"/>
              </a:defRPr>
            </a:lvl1pPr>
            <a:lvl2pPr marL="914320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2pPr>
            <a:lvl3pPr marL="137143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3pPr>
            <a:lvl4pPr marL="182855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4pPr>
            <a:lvl5pPr marL="2285678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Rectangle 25"/>
          <p:cNvSpPr/>
          <p:nvPr userDrawn="1"/>
        </p:nvSpPr>
        <p:spPr>
          <a:xfrm flipV="1">
            <a:off x="0" y="-1"/>
            <a:ext cx="9203266" cy="141110"/>
          </a:xfrm>
          <a:prstGeom prst="rect">
            <a:avLst/>
          </a:prstGeom>
          <a:solidFill>
            <a:srgbClr val="1336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B604F36-612C-4BD0-07EA-96669114E469}"/>
              </a:ext>
            </a:extLst>
          </p:cNvPr>
          <p:cNvSpPr/>
          <p:nvPr userDrawn="1"/>
        </p:nvSpPr>
        <p:spPr>
          <a:xfrm>
            <a:off x="-33094" y="6514197"/>
            <a:ext cx="5651422" cy="365125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42EAA0-B162-D2D9-7D91-D643D46D8BAC}"/>
              </a:ext>
            </a:extLst>
          </p:cNvPr>
          <p:cNvSpPr/>
          <p:nvPr userDrawn="1"/>
        </p:nvSpPr>
        <p:spPr>
          <a:xfrm>
            <a:off x="5618328" y="6516316"/>
            <a:ext cx="3535079" cy="365125"/>
          </a:xfrm>
          <a:prstGeom prst="rect">
            <a:avLst/>
          </a:prstGeom>
          <a:solidFill>
            <a:srgbClr val="1336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72BED94-8E79-BAEF-6F93-0831D355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569" y="6597642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F7EEB-CB73-ACDD-DB3A-B2522063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377" y="6506500"/>
            <a:ext cx="2895223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03884F-715B-937A-071E-3BD9B6014C77}"/>
              </a:ext>
            </a:extLst>
          </p:cNvPr>
          <p:cNvSpPr txBox="1"/>
          <p:nvPr userDrawn="1"/>
        </p:nvSpPr>
        <p:spPr>
          <a:xfrm>
            <a:off x="5990709" y="6566678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chemeClr val="bg1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BE6AF62-E63C-F992-4934-741B0112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8093" y="6581622"/>
            <a:ext cx="203941" cy="23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066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580949" y="228454"/>
            <a:ext cx="8229600" cy="688188"/>
          </a:xfrm>
          <a:prstGeom prst="rect">
            <a:avLst/>
          </a:prstGeom>
        </p:spPr>
        <p:txBody>
          <a:bodyPr lIns="38396" tIns="19198" rIns="38396" bIns="19198" anchor="t">
            <a:noAutofit/>
          </a:bodyPr>
          <a:lstStyle>
            <a:lvl1pPr algn="l">
              <a:defRPr sz="44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0949" y="1895148"/>
            <a:ext cx="82296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 marL="457200" indent="-457200">
              <a:lnSpc>
                <a:spcPct val="90000"/>
              </a:lnSpc>
              <a:buFont typeface="Arial"/>
              <a:buChar char="•"/>
              <a:defRPr sz="2800">
                <a:latin typeface="+mn-lt"/>
              </a:defRPr>
            </a:lvl1pPr>
            <a:lvl2pPr marL="914320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2pPr>
            <a:lvl3pPr marL="137143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3pPr>
            <a:lvl4pPr marL="182855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4pPr>
            <a:lvl5pPr marL="2285678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Rectangle 25"/>
          <p:cNvSpPr/>
          <p:nvPr userDrawn="1"/>
        </p:nvSpPr>
        <p:spPr>
          <a:xfrm flipV="1">
            <a:off x="0" y="-1"/>
            <a:ext cx="9203266" cy="141110"/>
          </a:xfrm>
          <a:prstGeom prst="rect">
            <a:avLst/>
          </a:prstGeom>
          <a:solidFill>
            <a:srgbClr val="1336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580950" y="916642"/>
            <a:ext cx="8229719" cy="644525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defRPr sz="2300">
                <a:latin typeface="+mn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46FC34-811E-6F34-2704-14506E62F5BF}"/>
              </a:ext>
            </a:extLst>
          </p:cNvPr>
          <p:cNvSpPr/>
          <p:nvPr userDrawn="1"/>
        </p:nvSpPr>
        <p:spPr>
          <a:xfrm>
            <a:off x="-33094" y="6514197"/>
            <a:ext cx="5651422" cy="365125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9E14AB-FC5E-D4A0-50AC-2855AED36563}"/>
              </a:ext>
            </a:extLst>
          </p:cNvPr>
          <p:cNvSpPr/>
          <p:nvPr userDrawn="1"/>
        </p:nvSpPr>
        <p:spPr>
          <a:xfrm>
            <a:off x="5618328" y="6516316"/>
            <a:ext cx="3535079" cy="365125"/>
          </a:xfrm>
          <a:prstGeom prst="rect">
            <a:avLst/>
          </a:prstGeom>
          <a:solidFill>
            <a:srgbClr val="1336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05E2101-842B-10D1-B783-1C6E2DBD7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569" y="6597642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026BB-A731-BA17-00F0-0E3E72A29D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377" y="6506500"/>
            <a:ext cx="2895223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BF2ABF-5B5D-AB8F-688B-71BB67CD1500}"/>
              </a:ext>
            </a:extLst>
          </p:cNvPr>
          <p:cNvSpPr txBox="1"/>
          <p:nvPr userDrawn="1"/>
        </p:nvSpPr>
        <p:spPr>
          <a:xfrm>
            <a:off x="5990709" y="6566678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chemeClr val="bg1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B3A2A86-DB44-452C-C1D2-959FBF850F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8093" y="6581622"/>
            <a:ext cx="203941" cy="23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79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Vertical Pictur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580949" y="228454"/>
            <a:ext cx="4188607" cy="1483694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0949" y="1895148"/>
            <a:ext cx="4188607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lnSpc>
                <a:spcPct val="90000"/>
              </a:lnSpc>
              <a:defRPr sz="2800">
                <a:latin typeface="+mn-lt"/>
              </a:defRPr>
            </a:lvl1pPr>
            <a:lvl2pPr>
              <a:lnSpc>
                <a:spcPct val="150000"/>
              </a:lnSpc>
              <a:spcBef>
                <a:spcPts val="1200"/>
              </a:spcBef>
              <a:defRPr sz="2800">
                <a:latin typeface="+mn-lt"/>
              </a:defRPr>
            </a:lvl2pPr>
            <a:lvl3pPr marL="91423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3pPr>
            <a:lvl4pPr marL="137135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4pPr>
            <a:lvl5pPr marL="1828478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Rectangle 25"/>
          <p:cNvSpPr/>
          <p:nvPr userDrawn="1"/>
        </p:nvSpPr>
        <p:spPr>
          <a:xfrm flipV="1">
            <a:off x="0" y="-1"/>
            <a:ext cx="9203266" cy="141110"/>
          </a:xfrm>
          <a:prstGeom prst="rect">
            <a:avLst/>
          </a:prstGeom>
          <a:solidFill>
            <a:srgbClr val="1336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900613" y="141109"/>
            <a:ext cx="4252912" cy="6375579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0B3EF7-178F-33D7-AAA6-E091A6B2FFF0}"/>
              </a:ext>
            </a:extLst>
          </p:cNvPr>
          <p:cNvSpPr/>
          <p:nvPr userDrawn="1"/>
        </p:nvSpPr>
        <p:spPr>
          <a:xfrm>
            <a:off x="-33094" y="6514197"/>
            <a:ext cx="5651422" cy="365125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4CE45E-19B5-F1DC-6CFB-B6FD8D4C2B97}"/>
              </a:ext>
            </a:extLst>
          </p:cNvPr>
          <p:cNvSpPr/>
          <p:nvPr userDrawn="1"/>
        </p:nvSpPr>
        <p:spPr>
          <a:xfrm>
            <a:off x="5618328" y="6516316"/>
            <a:ext cx="3535079" cy="365125"/>
          </a:xfrm>
          <a:prstGeom prst="rect">
            <a:avLst/>
          </a:prstGeom>
          <a:solidFill>
            <a:srgbClr val="1336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25DE636-672A-1745-42D6-EE6495049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569" y="6597642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45EE178-81F2-20D8-33F0-B8135A82C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377" y="6506500"/>
            <a:ext cx="2895223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712799-93E4-836D-BBC8-3A5A870EE3C1}"/>
              </a:ext>
            </a:extLst>
          </p:cNvPr>
          <p:cNvSpPr txBox="1"/>
          <p:nvPr userDrawn="1"/>
        </p:nvSpPr>
        <p:spPr>
          <a:xfrm>
            <a:off x="5990709" y="6566678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chemeClr val="bg1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C54C7B6-3F19-9657-85C0-576C67157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8093" y="6581622"/>
            <a:ext cx="203941" cy="23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180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Vertical Pictur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580949" y="228454"/>
            <a:ext cx="4188607" cy="1483694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0949" y="1895148"/>
            <a:ext cx="4188607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 marL="457200" indent="-457200">
              <a:lnSpc>
                <a:spcPct val="90000"/>
              </a:lnSpc>
              <a:buFont typeface="Arial"/>
              <a:buChar char="•"/>
              <a:defRPr sz="2400">
                <a:latin typeface="+mn-lt"/>
              </a:defRPr>
            </a:lvl1pPr>
            <a:lvl2pPr marL="914320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2pPr>
            <a:lvl3pPr marL="137143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3pPr>
            <a:lvl4pPr marL="182855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4pPr>
            <a:lvl5pPr marL="2285678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Rectangle 25"/>
          <p:cNvSpPr/>
          <p:nvPr userDrawn="1"/>
        </p:nvSpPr>
        <p:spPr>
          <a:xfrm flipV="1">
            <a:off x="0" y="-1"/>
            <a:ext cx="9203266" cy="141110"/>
          </a:xfrm>
          <a:prstGeom prst="rect">
            <a:avLst/>
          </a:prstGeom>
          <a:solidFill>
            <a:srgbClr val="1336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900613" y="141288"/>
            <a:ext cx="4252912" cy="63754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5118FF6-B227-B39A-0BDC-534540A601BC}"/>
              </a:ext>
            </a:extLst>
          </p:cNvPr>
          <p:cNvSpPr/>
          <p:nvPr userDrawn="1"/>
        </p:nvSpPr>
        <p:spPr>
          <a:xfrm>
            <a:off x="-33094" y="6514197"/>
            <a:ext cx="5651422" cy="365125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9EEAF8A-C9C1-042C-02D9-F5C6ED7114DF}"/>
              </a:ext>
            </a:extLst>
          </p:cNvPr>
          <p:cNvSpPr/>
          <p:nvPr userDrawn="1"/>
        </p:nvSpPr>
        <p:spPr>
          <a:xfrm>
            <a:off x="5618328" y="6516316"/>
            <a:ext cx="3535079" cy="365125"/>
          </a:xfrm>
          <a:prstGeom prst="rect">
            <a:avLst/>
          </a:prstGeom>
          <a:solidFill>
            <a:srgbClr val="1336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3C7CD2C-8E1C-7C98-7676-51AD47CED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569" y="6597642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E19B3B-2039-E5F8-8F39-784521C9B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377" y="6506500"/>
            <a:ext cx="2895223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657970-1A7C-ABCC-A93A-4ED68A45568E}"/>
              </a:ext>
            </a:extLst>
          </p:cNvPr>
          <p:cNvSpPr txBox="1"/>
          <p:nvPr userDrawn="1"/>
        </p:nvSpPr>
        <p:spPr>
          <a:xfrm>
            <a:off x="5990709" y="6566678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chemeClr val="bg1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337780B-FBF2-525A-0559-835CAD6570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8093" y="6581622"/>
            <a:ext cx="203941" cy="23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64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53525" cy="6516688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6AF06C-2EC9-A2A4-3266-F2DDAEE10C14}"/>
              </a:ext>
            </a:extLst>
          </p:cNvPr>
          <p:cNvSpPr/>
          <p:nvPr userDrawn="1"/>
        </p:nvSpPr>
        <p:spPr>
          <a:xfrm>
            <a:off x="-33094" y="6514197"/>
            <a:ext cx="5651422" cy="365125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DD838C-A46C-D277-C9AC-ADDFAE874DB2}"/>
              </a:ext>
            </a:extLst>
          </p:cNvPr>
          <p:cNvSpPr/>
          <p:nvPr userDrawn="1"/>
        </p:nvSpPr>
        <p:spPr>
          <a:xfrm>
            <a:off x="5618328" y="6516316"/>
            <a:ext cx="3535079" cy="365125"/>
          </a:xfrm>
          <a:prstGeom prst="rect">
            <a:avLst/>
          </a:prstGeom>
          <a:solidFill>
            <a:srgbClr val="1336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00A4E80-5F9C-DCB3-E509-3D0362FC4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569" y="6597642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8D15EB0-7003-3BC5-0D9C-8F8800A0A1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377" y="6506500"/>
            <a:ext cx="2895223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15F845-0655-B7DD-4214-3656BAC5E850}"/>
              </a:ext>
            </a:extLst>
          </p:cNvPr>
          <p:cNvSpPr txBox="1"/>
          <p:nvPr userDrawn="1"/>
        </p:nvSpPr>
        <p:spPr>
          <a:xfrm>
            <a:off x="5990709" y="6566678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chemeClr val="bg1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chemeClr val="bg1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05C931FC-0333-098B-A94A-948005FBEB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8093" y="6581622"/>
            <a:ext cx="203941" cy="23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62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221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0" r:id="rId2"/>
    <p:sldLayoutId id="214748367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80" r:id="rId10"/>
    <p:sldLayoutId id="2147483681" r:id="rId11"/>
    <p:sldLayoutId id="2147483682" r:id="rId12"/>
    <p:sldLayoutId id="2147483691" r:id="rId13"/>
  </p:sldLayoutIdLst>
  <p:hf hdr="0" dt="0"/>
  <p:txStyles>
    <p:titleStyle>
      <a:lvl1pPr algn="ctr" defTabSz="45712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latin typeface="Helvetica Light"/>
          <a:ea typeface="+mj-ea"/>
          <a:cs typeface="Helvetica Light"/>
        </a:defRPr>
      </a:lvl1pPr>
    </p:titleStyle>
    <p:bodyStyle>
      <a:lvl1pPr marL="0" indent="0" algn="l" defTabSz="457120" rtl="0" eaLnBrk="1" latinLnBrk="0" hangingPunct="1">
        <a:spcBef>
          <a:spcPct val="20000"/>
        </a:spcBef>
        <a:buFont typeface="Arial"/>
        <a:buNone/>
        <a:defRPr sz="3200" b="0" i="0" kern="1200">
          <a:solidFill>
            <a:schemeClr val="tx1"/>
          </a:solidFill>
          <a:latin typeface="Helvetica Light"/>
          <a:ea typeface="+mn-ea"/>
          <a:cs typeface="Helvetica Light"/>
        </a:defRPr>
      </a:lvl1pPr>
      <a:lvl2pPr marL="457120" indent="0" algn="l" defTabSz="457120" rtl="0" eaLnBrk="1" latinLnBrk="0" hangingPunct="1">
        <a:spcBef>
          <a:spcPct val="20000"/>
        </a:spcBef>
        <a:buFont typeface="Arial"/>
        <a:buNone/>
        <a:defRPr sz="2800" b="0" i="0" kern="1200">
          <a:solidFill>
            <a:schemeClr val="tx1"/>
          </a:solidFill>
          <a:latin typeface="Helvetica Light"/>
          <a:ea typeface="+mn-ea"/>
          <a:cs typeface="Helvetica Light"/>
        </a:defRPr>
      </a:lvl2pPr>
      <a:lvl3pPr marL="1142799" indent="-228560" algn="l" defTabSz="45712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Helvetica Light"/>
          <a:ea typeface="+mn-ea"/>
          <a:cs typeface="Helvetica Light"/>
        </a:defRPr>
      </a:lvl3pPr>
      <a:lvl4pPr marL="1599918" indent="-228560" algn="l" defTabSz="45712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Helvetica Light"/>
          <a:ea typeface="+mn-ea"/>
          <a:cs typeface="Helvetica Light"/>
        </a:defRPr>
      </a:lvl4pPr>
      <a:lvl5pPr marL="2057038" indent="-228560" algn="l" defTabSz="45712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Helvetica Light"/>
          <a:ea typeface="+mn-ea"/>
          <a:cs typeface="Helvetica Light"/>
        </a:defRPr>
      </a:lvl5pPr>
      <a:lvl6pPr marL="2514157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7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6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6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0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9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8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8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7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6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6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600" dirty="0"/>
              <a:t>Insert new slides as necessary.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Fill out titles, subtitles, section dividers and headers in Title Case. The date should be in ALL CAPS.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The text size of titles may be decreased if it does not fit within the width of the text box.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Fill in the information accordingly.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Include your Presentation Title at the bottom of each slide. This will have to be repeated on each slide used; changing one slide does not apply to all. You can also click Insert, Header and Footer, and type in your title under Footer; this will apply to all slides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Click the image icon in the center of picture boxes to locate an image on your computer and place it in the presentation.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After your image is placed, when it is selected, use the options in the hovering menu at the bottom of the image to crop, resize, and reposition your image.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Delete pages not in use INCLUDING these instructions (read through them first!)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Save your document with only remaining, completed presentation.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To play presentation, click Slide Show, Play from Start.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580950" y="931583"/>
            <a:ext cx="8229719" cy="644525"/>
          </a:xfrm>
        </p:spPr>
        <p:txBody>
          <a:bodyPr/>
          <a:lstStyle/>
          <a:p>
            <a:r>
              <a:rPr lang="en-US" dirty="0"/>
              <a:t>Please use these instructions to complete your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569" y="6597642"/>
            <a:ext cx="291656" cy="206376"/>
          </a:xfrm>
          <a:prstGeom prst="rect">
            <a:avLst/>
          </a:prstGeom>
        </p:spPr>
        <p:txBody>
          <a:bodyPr/>
          <a:lstStyle/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1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17377" y="6506500"/>
            <a:ext cx="2895223" cy="365125"/>
          </a:xfrm>
          <a:prstGeom prst="rect">
            <a:avLst/>
          </a:prstGeom>
        </p:spPr>
        <p:txBody>
          <a:bodyPr/>
          <a:lstStyle/>
          <a:p>
            <a:r>
              <a:rPr lang="en-US" sz="1600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731102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1626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EE74F9D7D6CF41BD62D45AE6F4DE68" ma:contentTypeVersion="18" ma:contentTypeDescription="Create a new document." ma:contentTypeScope="" ma:versionID="d51797f8658bc65bb7ae30236aeca504">
  <xsd:schema xmlns:xsd="http://www.w3.org/2001/XMLSchema" xmlns:xs="http://www.w3.org/2001/XMLSchema" xmlns:p="http://schemas.microsoft.com/office/2006/metadata/properties" xmlns:ns2="32406ee8-0cd2-4814-b04a-35054456c207" xmlns:ns3="8e08a960-6cad-464b-8d7d-a0d18e8a3a9f" targetNamespace="http://schemas.microsoft.com/office/2006/metadata/properties" ma:root="true" ma:fieldsID="ee95bfd9bba7b9ad69213ed3dac99e2c" ns2:_="" ns3:_="">
    <xsd:import namespace="32406ee8-0cd2-4814-b04a-35054456c207"/>
    <xsd:import namespace="8e08a960-6cad-464b-8d7d-a0d18e8a3a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406ee8-0cd2-4814-b04a-35054456c2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ad816ea-8460-453a-b1af-cd753e23c0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08a960-6cad-464b-8d7d-a0d18e8a3a9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d914ca9-c50e-45d7-9d31-75a54c7432a8}" ma:internalName="TaxCatchAll" ma:showField="CatchAllData" ma:web="8e08a960-6cad-464b-8d7d-a0d18e8a3a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5DC646-C26E-47AA-BFE7-4614E0B8E4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4AC01E8-9914-42F5-9232-5B5A803B16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406ee8-0cd2-4814-b04a-35054456c207"/>
    <ds:schemaRef ds:uri="8e08a960-6cad-464b-8d7d-a0d18e8a3a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4470</TotalTime>
  <Words>217</Words>
  <Application>Microsoft Macintosh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Gotham Bold</vt:lpstr>
      <vt:lpstr>Gotham Book</vt:lpstr>
      <vt:lpstr>Helvetica Light</vt:lpstr>
      <vt:lpstr>Default Theme</vt:lpstr>
      <vt:lpstr>Template Instructions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cestaff</dc:creator>
  <cp:lastModifiedBy>Daniel Dunning</cp:lastModifiedBy>
  <cp:revision>28</cp:revision>
  <dcterms:created xsi:type="dcterms:W3CDTF">2016-10-04T14:42:50Z</dcterms:created>
  <dcterms:modified xsi:type="dcterms:W3CDTF">2024-05-30T14:22:08Z</dcterms:modified>
</cp:coreProperties>
</file>