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1" r:id="rId1"/>
  </p:sldMasterIdLst>
  <p:notesMasterIdLst>
    <p:notesMasterId r:id="rId4"/>
  </p:notesMasterIdLst>
  <p:handoutMasterIdLst>
    <p:handoutMasterId r:id="rId5"/>
  </p:handoutMasterIdLst>
  <p:sldIdLst>
    <p:sldId id="297" r:id="rId2"/>
    <p:sldId id="298" r:id="rId3"/>
  </p:sldIdLst>
  <p:sldSz cx="24387175" cy="13716000"/>
  <p:notesSz cx="6858000" cy="9144000"/>
  <p:defaultTextStyle>
    <a:defPPr>
      <a:defRPr lang="en-US"/>
    </a:defPPr>
    <a:lvl1pPr marL="0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77A431"/>
    <a:srgbClr val="1336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19" autoAdjust="0"/>
    <p:restoredTop sz="94694"/>
  </p:normalViewPr>
  <p:slideViewPr>
    <p:cSldViewPr snapToGrid="0" snapToObjects="1">
      <p:cViewPr>
        <p:scale>
          <a:sx n="63" d="100"/>
          <a:sy n="63" d="100"/>
        </p:scale>
        <p:origin x="832" y="0"/>
      </p:cViewPr>
      <p:guideLst>
        <p:guide orient="horz" pos="4320"/>
        <p:guide pos="7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F0B491-B2E1-9A4D-B854-C0E1201E5573}" type="datetime1">
              <a:rPr lang="en-US" smtClean="0"/>
              <a:t>5/6/24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23F20-9432-FA46-80F4-3FF51A1F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77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01943-35CF-4541-B571-4CFE8FF870E6}" type="datetime1">
              <a:rPr lang="en-US" smtClean="0"/>
              <a:t>5/6/24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46B80-7EF9-6547-8EE5-3528FC3EC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267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1336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Untitle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53" b="20846"/>
          <a:stretch/>
        </p:blipFill>
        <p:spPr>
          <a:xfrm>
            <a:off x="1476591" y="-1"/>
            <a:ext cx="21433993" cy="13716001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2961922" y="5542644"/>
            <a:ext cx="18403268" cy="165583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1200" b="1" i="0">
                <a:solidFill>
                  <a:schemeClr val="bg1"/>
                </a:solidFill>
                <a:latin typeface="+mj-lt"/>
                <a:cs typeface="Helvetica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61922" y="7198480"/>
            <a:ext cx="18403268" cy="7116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+mn-lt"/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or Presenter Name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13405758"/>
            <a:ext cx="24387175" cy="310242"/>
          </a:xfrm>
          <a:prstGeom prst="rect">
            <a:avLst/>
          </a:prstGeom>
          <a:solidFill>
            <a:srgbClr val="77A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hape 18"/>
          <p:cNvSpPr/>
          <p:nvPr/>
        </p:nvSpPr>
        <p:spPr>
          <a:xfrm>
            <a:off x="5001" y="13414957"/>
            <a:ext cx="24384001" cy="318903"/>
          </a:xfrm>
          <a:prstGeom prst="rect">
            <a:avLst/>
          </a:prstGeom>
          <a:noFill/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3" hasCustomPrompt="1"/>
          </p:nvPr>
        </p:nvSpPr>
        <p:spPr>
          <a:xfrm>
            <a:off x="2962275" y="7910513"/>
            <a:ext cx="18402300" cy="7096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="1" i="0">
                <a:solidFill>
                  <a:srgbClr val="FFFFFF"/>
                </a:solidFill>
                <a:latin typeface="+mn-lt"/>
                <a:cs typeface="Helvetica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3" name="Shape 18"/>
          <p:cNvSpPr/>
          <p:nvPr userDrawn="1"/>
        </p:nvSpPr>
        <p:spPr>
          <a:xfrm>
            <a:off x="5001" y="13414957"/>
            <a:ext cx="24384001" cy="318903"/>
          </a:xfrm>
          <a:prstGeom prst="rect">
            <a:avLst/>
          </a:prstGeom>
          <a:noFill/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A1EE47-50E1-42EE-69FB-5539B7B5D0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20388" y="457203"/>
            <a:ext cx="5951207" cy="147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32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1717935" cy="1300665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13006650"/>
            <a:ext cx="24402214" cy="736600"/>
          </a:xfrm>
          <a:prstGeom prst="rect">
            <a:avLst/>
          </a:prstGeom>
          <a:solidFill>
            <a:srgbClr val="77A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870" y="13165401"/>
            <a:ext cx="777850" cy="412751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1990388" y="15875"/>
            <a:ext cx="12396787" cy="634047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11990388" y="6634163"/>
            <a:ext cx="12396787" cy="63722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6292" y="13013000"/>
            <a:ext cx="7721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 b="0" i="0">
                <a:solidFill>
                  <a:schemeClr val="tx1"/>
                </a:solidFill>
                <a:latin typeface="+mn-lt"/>
                <a:cs typeface="Helvetica Ligh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CF2A55-71C0-975A-5845-CB4019C3D5C6}"/>
              </a:ext>
            </a:extLst>
          </p:cNvPr>
          <p:cNvSpPr/>
          <p:nvPr userDrawn="1"/>
        </p:nvSpPr>
        <p:spPr>
          <a:xfrm>
            <a:off x="15930881" y="13006650"/>
            <a:ext cx="8471334" cy="7366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3226C4-B1F0-4274-E72C-534467E79CB7}"/>
              </a:ext>
            </a:extLst>
          </p:cNvPr>
          <p:cNvSpPr txBox="1"/>
          <p:nvPr userDrawn="1"/>
        </p:nvSpPr>
        <p:spPr>
          <a:xfrm>
            <a:off x="16798249" y="13119019"/>
            <a:ext cx="7406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 i="0" spc="100" baseline="0" dirty="0">
                <a:solidFill>
                  <a:schemeClr val="bg1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3200" b="1" i="0" spc="100" baseline="0" dirty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4673C02-9930-445F-3D0A-F128316EA6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45555" y="13178668"/>
            <a:ext cx="390939" cy="452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61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13006650"/>
            <a:ext cx="24402214" cy="736600"/>
          </a:xfrm>
          <a:prstGeom prst="rect">
            <a:avLst/>
          </a:prstGeom>
          <a:solidFill>
            <a:srgbClr val="77A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870" y="13165401"/>
            <a:ext cx="777850" cy="412751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rgbClr val="13362D"/>
                </a:solidFill>
                <a:latin typeface="+mn-lt"/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24402214" cy="2794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24402214" cy="2794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6292" y="13013000"/>
            <a:ext cx="7721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 b="0" i="0">
                <a:solidFill>
                  <a:schemeClr val="tx1"/>
                </a:solidFill>
                <a:latin typeface="+mn-lt"/>
                <a:cs typeface="Helvetica Ligh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4DB500E-3DBA-6DEC-2BBB-6B1B1EA078FC}"/>
              </a:ext>
            </a:extLst>
          </p:cNvPr>
          <p:cNvSpPr/>
          <p:nvPr userDrawn="1"/>
        </p:nvSpPr>
        <p:spPr>
          <a:xfrm>
            <a:off x="15930881" y="13006650"/>
            <a:ext cx="8471334" cy="7366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7152B0-A9C5-F314-75AC-31D139E2DCC3}"/>
              </a:ext>
            </a:extLst>
          </p:cNvPr>
          <p:cNvSpPr txBox="1"/>
          <p:nvPr userDrawn="1"/>
        </p:nvSpPr>
        <p:spPr>
          <a:xfrm>
            <a:off x="16798249" y="13119019"/>
            <a:ext cx="7406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 i="0" spc="100" baseline="0" dirty="0">
                <a:solidFill>
                  <a:schemeClr val="bg1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3200" b="1" i="0" spc="100" baseline="0" dirty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5136C52-7987-F071-6565-7BE71CE4E7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45555" y="13178668"/>
            <a:ext cx="390939" cy="452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416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1" y="0"/>
            <a:ext cx="24402214" cy="13716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782372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bg>
      <p:bgPr>
        <a:solidFill>
          <a:srgbClr val="1336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Untitled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53" b="20846"/>
          <a:stretch/>
        </p:blipFill>
        <p:spPr>
          <a:xfrm>
            <a:off x="1476591" y="-1"/>
            <a:ext cx="21433993" cy="1371600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13405758"/>
            <a:ext cx="24387175" cy="310242"/>
          </a:xfrm>
          <a:prstGeom prst="rect">
            <a:avLst/>
          </a:prstGeom>
          <a:solidFill>
            <a:srgbClr val="77A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hape 18"/>
          <p:cNvSpPr/>
          <p:nvPr/>
        </p:nvSpPr>
        <p:spPr>
          <a:xfrm>
            <a:off x="5001" y="13414957"/>
            <a:ext cx="24384001" cy="318903"/>
          </a:xfrm>
          <a:prstGeom prst="rect">
            <a:avLst/>
          </a:prstGeom>
          <a:noFill/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455239" y="8921750"/>
            <a:ext cx="547669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5000" b="1" i="0" dirty="0" err="1">
                <a:solidFill>
                  <a:srgbClr val="FFFFFF"/>
                </a:solidFill>
                <a:latin typeface="+mj-lt"/>
                <a:cs typeface="Helvetica"/>
              </a:rPr>
              <a:t>natsci.msu.edu</a:t>
            </a:r>
            <a:endParaRPr lang="en-US" sz="5000" b="1" i="0" dirty="0">
              <a:solidFill>
                <a:srgbClr val="FFFFFF"/>
              </a:solidFill>
              <a:latin typeface="+mj-lt"/>
              <a:cs typeface="Helvetica"/>
            </a:endParaRPr>
          </a:p>
        </p:txBody>
      </p:sp>
      <p:sp>
        <p:nvSpPr>
          <p:cNvPr id="12" name="Shape 18"/>
          <p:cNvSpPr/>
          <p:nvPr userDrawn="1"/>
        </p:nvSpPr>
        <p:spPr>
          <a:xfrm>
            <a:off x="5001" y="13414957"/>
            <a:ext cx="24384001" cy="318903"/>
          </a:xfrm>
          <a:prstGeom prst="rect">
            <a:avLst/>
          </a:prstGeom>
          <a:noFill/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528151E-F47B-F202-AA45-931543DB436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8427" y="5376555"/>
            <a:ext cx="11950320" cy="296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21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Slide">
    <p:bg>
      <p:bgPr>
        <a:solidFill>
          <a:srgbClr val="1336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Untitle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53" b="20846"/>
          <a:stretch/>
        </p:blipFill>
        <p:spPr>
          <a:xfrm>
            <a:off x="1476591" y="-1"/>
            <a:ext cx="21433993" cy="13716001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2961922" y="5542644"/>
            <a:ext cx="18403268" cy="165583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1200" b="1" i="0">
                <a:solidFill>
                  <a:schemeClr val="bg1"/>
                </a:solidFill>
                <a:latin typeface="+mj-lt"/>
                <a:cs typeface="Helvetica"/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61922" y="7198480"/>
            <a:ext cx="18403268" cy="7116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+mn-lt"/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Subtitle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13405758"/>
            <a:ext cx="24387175" cy="310242"/>
          </a:xfrm>
          <a:prstGeom prst="rect">
            <a:avLst/>
          </a:prstGeom>
          <a:solidFill>
            <a:srgbClr val="77A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hape 18"/>
          <p:cNvSpPr/>
          <p:nvPr/>
        </p:nvSpPr>
        <p:spPr>
          <a:xfrm>
            <a:off x="5001" y="13414957"/>
            <a:ext cx="24384001" cy="318903"/>
          </a:xfrm>
          <a:prstGeom prst="rect">
            <a:avLst/>
          </a:prstGeom>
          <a:noFill/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Shape 18"/>
          <p:cNvSpPr/>
          <p:nvPr userDrawn="1"/>
        </p:nvSpPr>
        <p:spPr>
          <a:xfrm>
            <a:off x="5001" y="13414957"/>
            <a:ext cx="24384001" cy="318903"/>
          </a:xfrm>
          <a:prstGeom prst="rect">
            <a:avLst/>
          </a:prstGeom>
          <a:noFill/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919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13006650"/>
            <a:ext cx="24402214" cy="736600"/>
          </a:xfrm>
          <a:prstGeom prst="rect">
            <a:avLst/>
          </a:prstGeom>
          <a:solidFill>
            <a:srgbClr val="77A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15930881" y="13006650"/>
            <a:ext cx="8471334" cy="7366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49400" y="456907"/>
            <a:ext cx="21948458" cy="302289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90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49400" y="3756421"/>
            <a:ext cx="21948458" cy="852402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latin typeface="+mn-lt"/>
              </a:defRPr>
            </a:lvl1pPr>
            <a:lvl2pPr>
              <a:defRPr sz="5000">
                <a:latin typeface="+mn-lt"/>
              </a:defRPr>
            </a:lvl2pPr>
            <a:lvl3pPr marL="2177278" indent="0">
              <a:buNone/>
              <a:defRPr sz="5000">
                <a:latin typeface="+mn-lt"/>
              </a:defRPr>
            </a:lvl3pPr>
            <a:lvl4pPr marL="3265917" indent="0">
              <a:buNone/>
              <a:defRPr sz="5000">
                <a:latin typeface="+mn-lt"/>
              </a:defRPr>
            </a:lvl4pPr>
            <a:lvl5pPr marL="4354556" indent="0">
              <a:buNone/>
              <a:defRPr sz="5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870" y="13165401"/>
            <a:ext cx="777850" cy="412751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24402214" cy="2794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24402214" cy="2794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6292" y="13013000"/>
            <a:ext cx="7721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 b="0" i="0">
                <a:solidFill>
                  <a:schemeClr val="tx1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03EFBE-2EC4-698A-F326-6F45C6661FFF}"/>
              </a:ext>
            </a:extLst>
          </p:cNvPr>
          <p:cNvSpPr txBox="1"/>
          <p:nvPr userDrawn="1"/>
        </p:nvSpPr>
        <p:spPr>
          <a:xfrm>
            <a:off x="16798249" y="13119019"/>
            <a:ext cx="7406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 i="0" spc="100" baseline="0" dirty="0">
                <a:solidFill>
                  <a:schemeClr val="bg1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3200" b="1" i="0" spc="100" baseline="0" dirty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862E3F0-A37E-7714-1932-BD92C1CA27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45555" y="13178668"/>
            <a:ext cx="390939" cy="452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71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13006650"/>
            <a:ext cx="24402214" cy="736600"/>
          </a:xfrm>
          <a:prstGeom prst="rect">
            <a:avLst/>
          </a:prstGeom>
          <a:solidFill>
            <a:srgbClr val="77A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49400" y="456907"/>
            <a:ext cx="21948458" cy="173384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90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49400" y="3756421"/>
            <a:ext cx="21948458" cy="852402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latin typeface="+mn-lt"/>
              </a:defRPr>
            </a:lvl1pPr>
            <a:lvl2pPr>
              <a:defRPr sz="5000">
                <a:latin typeface="+mn-lt"/>
              </a:defRPr>
            </a:lvl2pPr>
            <a:lvl3pPr marL="2177278" indent="0">
              <a:buNone/>
              <a:defRPr sz="5000">
                <a:latin typeface="+mn-lt"/>
              </a:defRPr>
            </a:lvl3pPr>
            <a:lvl4pPr marL="3265917" indent="0">
              <a:buNone/>
              <a:defRPr sz="5000">
                <a:latin typeface="+mn-lt"/>
              </a:defRPr>
            </a:lvl4pPr>
            <a:lvl5pPr marL="4354556" indent="0">
              <a:buNone/>
              <a:defRPr sz="5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870" y="13165401"/>
            <a:ext cx="777850" cy="412751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24402214" cy="2794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549400" y="2190750"/>
            <a:ext cx="21948775" cy="12890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24402214" cy="2794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6292" y="13013000"/>
            <a:ext cx="7721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 b="0" i="0">
                <a:solidFill>
                  <a:schemeClr val="tx1"/>
                </a:solidFill>
                <a:latin typeface="+mn-lt"/>
                <a:cs typeface="Helvetica Ligh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E0C458-6DD4-2AAA-5069-88935229ED3B}"/>
              </a:ext>
            </a:extLst>
          </p:cNvPr>
          <p:cNvSpPr/>
          <p:nvPr userDrawn="1"/>
        </p:nvSpPr>
        <p:spPr>
          <a:xfrm>
            <a:off x="15930881" y="13006650"/>
            <a:ext cx="8471334" cy="7366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D74CC6-B095-CB8A-24E1-A4962DCA0350}"/>
              </a:ext>
            </a:extLst>
          </p:cNvPr>
          <p:cNvSpPr txBox="1"/>
          <p:nvPr userDrawn="1"/>
        </p:nvSpPr>
        <p:spPr>
          <a:xfrm>
            <a:off x="16798249" y="13119019"/>
            <a:ext cx="7406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 i="0" spc="100" baseline="0" dirty="0">
                <a:solidFill>
                  <a:schemeClr val="bg1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3200" b="1" i="0" spc="100" baseline="0" dirty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6FAF570B-4568-FF7C-7E05-2521A1A3B1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45555" y="13178668"/>
            <a:ext cx="390939" cy="452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992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13006650"/>
            <a:ext cx="24402214" cy="736600"/>
          </a:xfrm>
          <a:prstGeom prst="rect">
            <a:avLst/>
          </a:prstGeom>
          <a:solidFill>
            <a:srgbClr val="77A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49400" y="456907"/>
            <a:ext cx="21948458" cy="302289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90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49400" y="3756421"/>
            <a:ext cx="21948458" cy="8524021"/>
          </a:xfrm>
          <a:prstGeom prst="rect">
            <a:avLst/>
          </a:prstGeom>
        </p:spPr>
        <p:txBody>
          <a:bodyPr>
            <a:normAutofit/>
          </a:bodyPr>
          <a:lstStyle>
            <a:lvl1pPr marL="685800" indent="-685800">
              <a:buFont typeface="Arial"/>
              <a:buChar char="•"/>
              <a:defRPr sz="5000">
                <a:latin typeface="+mn-lt"/>
              </a:defRPr>
            </a:lvl1pPr>
            <a:lvl2pPr marL="1774439" indent="-685800">
              <a:buFont typeface="Arial"/>
              <a:buChar char="•"/>
              <a:defRPr sz="5000">
                <a:latin typeface="+mn-lt"/>
              </a:defRPr>
            </a:lvl2pPr>
            <a:lvl3pPr marL="2863078" indent="-685800">
              <a:buFont typeface="Arial"/>
              <a:buChar char="•"/>
              <a:defRPr sz="5000">
                <a:latin typeface="+mn-lt"/>
              </a:defRPr>
            </a:lvl3pPr>
            <a:lvl4pPr marL="3951717" indent="-685800">
              <a:buFont typeface="Arial"/>
              <a:buChar char="•"/>
              <a:defRPr sz="5000">
                <a:latin typeface="+mn-lt"/>
              </a:defRPr>
            </a:lvl4pPr>
            <a:lvl5pPr marL="5040356" indent="-685800">
              <a:buFont typeface="Arial"/>
              <a:buChar char="•"/>
              <a:defRPr sz="5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870" y="13165401"/>
            <a:ext cx="777850" cy="412751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rgbClr val="13362D"/>
                </a:solidFill>
                <a:latin typeface="+mn-lt"/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24402214" cy="2794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24402214" cy="2794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6292" y="13013000"/>
            <a:ext cx="7721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 b="0" i="0">
                <a:solidFill>
                  <a:schemeClr val="tx1"/>
                </a:solidFill>
                <a:latin typeface="+mn-lt"/>
                <a:cs typeface="Helvetica Ligh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DB461F-D45E-89D9-1C14-3D4A9BCBE8DA}"/>
              </a:ext>
            </a:extLst>
          </p:cNvPr>
          <p:cNvSpPr/>
          <p:nvPr userDrawn="1"/>
        </p:nvSpPr>
        <p:spPr>
          <a:xfrm>
            <a:off x="15930881" y="13006650"/>
            <a:ext cx="8471334" cy="7366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148CE6-E4CB-8CE2-98E7-69AF4C9FDDBB}"/>
              </a:ext>
            </a:extLst>
          </p:cNvPr>
          <p:cNvSpPr txBox="1"/>
          <p:nvPr userDrawn="1"/>
        </p:nvSpPr>
        <p:spPr>
          <a:xfrm>
            <a:off x="16798249" y="13119019"/>
            <a:ext cx="7406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 i="0" spc="100" baseline="0" dirty="0">
                <a:solidFill>
                  <a:schemeClr val="bg1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3200" b="1" i="0" spc="100" baseline="0" dirty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6F25383C-F821-D474-9FDD-66F3C2B6BC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45555" y="13178668"/>
            <a:ext cx="390939" cy="452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942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13006650"/>
            <a:ext cx="24402214" cy="736600"/>
          </a:xfrm>
          <a:prstGeom prst="rect">
            <a:avLst/>
          </a:prstGeom>
          <a:solidFill>
            <a:srgbClr val="77A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49400" y="456907"/>
            <a:ext cx="21948458" cy="173384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90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49400" y="3756421"/>
            <a:ext cx="21948458" cy="8524021"/>
          </a:xfrm>
          <a:prstGeom prst="rect">
            <a:avLst/>
          </a:prstGeom>
        </p:spPr>
        <p:txBody>
          <a:bodyPr>
            <a:normAutofit/>
          </a:bodyPr>
          <a:lstStyle>
            <a:lvl1pPr marL="685800" indent="-685800">
              <a:buFont typeface="Arial"/>
              <a:buChar char="•"/>
              <a:defRPr sz="5000">
                <a:latin typeface="+mn-lt"/>
              </a:defRPr>
            </a:lvl1pPr>
            <a:lvl2pPr marL="1774439" indent="-685800">
              <a:buFont typeface="Arial"/>
              <a:buChar char="•"/>
              <a:defRPr sz="5000">
                <a:latin typeface="+mn-lt"/>
              </a:defRPr>
            </a:lvl2pPr>
            <a:lvl3pPr marL="2863078" indent="-685800">
              <a:buFont typeface="Arial"/>
              <a:buChar char="•"/>
              <a:defRPr sz="5000">
                <a:latin typeface="+mn-lt"/>
              </a:defRPr>
            </a:lvl3pPr>
            <a:lvl4pPr marL="3951717" indent="-685800">
              <a:buFont typeface="Arial"/>
              <a:buChar char="•"/>
              <a:defRPr sz="5000">
                <a:latin typeface="+mn-lt"/>
              </a:defRPr>
            </a:lvl4pPr>
            <a:lvl5pPr marL="5040356" indent="-685800">
              <a:buFont typeface="Arial"/>
              <a:buChar char="•"/>
              <a:defRPr sz="5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870" y="13165401"/>
            <a:ext cx="777850" cy="412751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rgbClr val="13362D"/>
                </a:solidFill>
                <a:latin typeface="+mn-lt"/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24402214" cy="2794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549400" y="2190750"/>
            <a:ext cx="21948775" cy="12890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24402214" cy="2794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6292" y="13013000"/>
            <a:ext cx="7721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 b="0" i="0">
                <a:solidFill>
                  <a:schemeClr val="tx1"/>
                </a:solidFill>
                <a:latin typeface="+mn-lt"/>
                <a:cs typeface="Helvetica Ligh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DD3649-3157-C701-B4EF-2C8B3A67292C}"/>
              </a:ext>
            </a:extLst>
          </p:cNvPr>
          <p:cNvSpPr/>
          <p:nvPr userDrawn="1"/>
        </p:nvSpPr>
        <p:spPr>
          <a:xfrm>
            <a:off x="15930881" y="13006650"/>
            <a:ext cx="8471334" cy="7366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301637-5380-5A88-0D19-4DB28EE56B97}"/>
              </a:ext>
            </a:extLst>
          </p:cNvPr>
          <p:cNvSpPr txBox="1"/>
          <p:nvPr userDrawn="1"/>
        </p:nvSpPr>
        <p:spPr>
          <a:xfrm>
            <a:off x="16798249" y="13119019"/>
            <a:ext cx="7406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 i="0" spc="100" baseline="0" dirty="0">
                <a:solidFill>
                  <a:schemeClr val="bg1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3200" b="1" i="0" spc="100" baseline="0" dirty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0E65D47-3906-690D-E29B-528D7B631A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45555" y="13178668"/>
            <a:ext cx="390939" cy="452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49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Vertical Pictur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15856701" y="279400"/>
            <a:ext cx="8545513" cy="1272725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13006650"/>
            <a:ext cx="24402214" cy="736600"/>
          </a:xfrm>
          <a:prstGeom prst="rect">
            <a:avLst/>
          </a:prstGeom>
          <a:solidFill>
            <a:srgbClr val="77A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49400" y="456907"/>
            <a:ext cx="12814730" cy="302289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90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49400" y="3756421"/>
            <a:ext cx="12814730" cy="852402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latin typeface="+mn-lt"/>
              </a:defRPr>
            </a:lvl1pPr>
            <a:lvl2pPr>
              <a:defRPr sz="5000">
                <a:latin typeface="+mn-lt"/>
              </a:defRPr>
            </a:lvl2pPr>
            <a:lvl3pPr marL="2177278" indent="0">
              <a:buNone/>
              <a:defRPr sz="5000">
                <a:latin typeface="+mn-lt"/>
              </a:defRPr>
            </a:lvl3pPr>
            <a:lvl4pPr marL="3265917" indent="0">
              <a:buNone/>
              <a:defRPr sz="5000">
                <a:latin typeface="+mn-lt"/>
              </a:defRPr>
            </a:lvl4pPr>
            <a:lvl5pPr marL="4354556" indent="0">
              <a:buNone/>
              <a:defRPr sz="5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870" y="13165401"/>
            <a:ext cx="777850" cy="412751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rgbClr val="13362D"/>
                </a:solidFill>
                <a:latin typeface="+mn-lt"/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24402214" cy="2794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24402214" cy="2794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6292" y="13013000"/>
            <a:ext cx="7721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 b="0" i="0">
                <a:solidFill>
                  <a:schemeClr val="tx1"/>
                </a:solidFill>
                <a:latin typeface="+mn-lt"/>
                <a:cs typeface="Helvetica Ligh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F2425C-4D9B-23E0-E48A-533C7C448800}"/>
              </a:ext>
            </a:extLst>
          </p:cNvPr>
          <p:cNvSpPr/>
          <p:nvPr userDrawn="1"/>
        </p:nvSpPr>
        <p:spPr>
          <a:xfrm>
            <a:off x="15930881" y="13006650"/>
            <a:ext cx="8471334" cy="7366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596618-3E5B-0A1C-4C88-14CE8D99AA7C}"/>
              </a:ext>
            </a:extLst>
          </p:cNvPr>
          <p:cNvSpPr txBox="1"/>
          <p:nvPr userDrawn="1"/>
        </p:nvSpPr>
        <p:spPr>
          <a:xfrm>
            <a:off x="16798249" y="13119019"/>
            <a:ext cx="7406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 i="0" spc="100" baseline="0" dirty="0">
                <a:solidFill>
                  <a:schemeClr val="bg1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3200" b="1" i="0" spc="100" baseline="0" dirty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97D559B-81D0-DD9E-9111-5F604786F1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45555" y="13178668"/>
            <a:ext cx="390939" cy="452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46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Vertical Pictur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6" hasCustomPrompt="1"/>
          </p:nvPr>
        </p:nvSpPr>
        <p:spPr>
          <a:xfrm>
            <a:off x="1549400" y="3756421"/>
            <a:ext cx="12814730" cy="8524021"/>
          </a:xfrm>
          <a:prstGeom prst="rect">
            <a:avLst/>
          </a:prstGeom>
        </p:spPr>
        <p:txBody>
          <a:bodyPr>
            <a:normAutofit/>
          </a:bodyPr>
          <a:lstStyle>
            <a:lvl1pPr marL="685800" indent="-685800">
              <a:buFont typeface="Arial"/>
              <a:buChar char="•"/>
              <a:defRPr sz="5000">
                <a:latin typeface="+mn-lt"/>
              </a:defRPr>
            </a:lvl1pPr>
            <a:lvl2pPr marL="1774439" indent="-685800">
              <a:buFont typeface="Arial"/>
              <a:buChar char="•"/>
              <a:defRPr sz="5000">
                <a:latin typeface="+mn-lt"/>
              </a:defRPr>
            </a:lvl2pPr>
            <a:lvl3pPr marL="2863078" indent="-685800">
              <a:buFont typeface="Arial"/>
              <a:buChar char="•"/>
              <a:defRPr sz="5000">
                <a:latin typeface="+mn-lt"/>
              </a:defRPr>
            </a:lvl3pPr>
            <a:lvl4pPr marL="3951717" indent="-685800">
              <a:buFont typeface="Arial"/>
              <a:buChar char="•"/>
              <a:defRPr sz="5000">
                <a:latin typeface="+mn-lt"/>
              </a:defRPr>
            </a:lvl4pPr>
            <a:lvl5pPr marL="5040356" indent="-685800">
              <a:buFont typeface="Arial"/>
              <a:buChar char="•"/>
              <a:defRPr sz="5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15856701" y="279400"/>
            <a:ext cx="8545513" cy="1272725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13006650"/>
            <a:ext cx="24402214" cy="736600"/>
          </a:xfrm>
          <a:prstGeom prst="rect">
            <a:avLst/>
          </a:prstGeom>
          <a:solidFill>
            <a:srgbClr val="77A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49400" y="456907"/>
            <a:ext cx="12814730" cy="302289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90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870" y="13165401"/>
            <a:ext cx="777850" cy="412751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rgbClr val="13362D"/>
                </a:solidFill>
                <a:latin typeface="+mn-lt"/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24402214" cy="2794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24402214" cy="2794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6292" y="13013000"/>
            <a:ext cx="7721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 b="0" i="0">
                <a:solidFill>
                  <a:schemeClr val="tx1"/>
                </a:solidFill>
                <a:latin typeface="+mn-lt"/>
                <a:cs typeface="Helvetica Ligh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425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1" y="0"/>
            <a:ext cx="24402214" cy="1300665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13006650"/>
            <a:ext cx="24402214" cy="736600"/>
          </a:xfrm>
          <a:prstGeom prst="rect">
            <a:avLst/>
          </a:prstGeom>
          <a:solidFill>
            <a:srgbClr val="77A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870" y="13165401"/>
            <a:ext cx="777850" cy="412751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6292" y="13013000"/>
            <a:ext cx="7721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 b="0" i="0">
                <a:solidFill>
                  <a:schemeClr val="tx1"/>
                </a:solidFill>
                <a:latin typeface="+mn-lt"/>
                <a:cs typeface="Helvetica Ligh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7D4F11-A393-0772-2E2B-141E6AF1759C}"/>
              </a:ext>
            </a:extLst>
          </p:cNvPr>
          <p:cNvSpPr/>
          <p:nvPr userDrawn="1"/>
        </p:nvSpPr>
        <p:spPr>
          <a:xfrm>
            <a:off x="15930881" y="13006650"/>
            <a:ext cx="8471334" cy="7366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5740D6-F968-1C70-776F-70664F764EE9}"/>
              </a:ext>
            </a:extLst>
          </p:cNvPr>
          <p:cNvSpPr txBox="1"/>
          <p:nvPr userDrawn="1"/>
        </p:nvSpPr>
        <p:spPr>
          <a:xfrm>
            <a:off x="16798249" y="13119019"/>
            <a:ext cx="7406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 i="0" spc="100" baseline="0" dirty="0">
                <a:solidFill>
                  <a:schemeClr val="bg1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3200" b="1" i="0" spc="100" baseline="0" dirty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F251F429-14C3-B669-D9A2-D02BED0C4A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45555" y="13178668"/>
            <a:ext cx="390939" cy="452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221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hf hdr="0" dt="0"/>
  <p:txStyles>
    <p:titleStyle>
      <a:lvl1pPr algn="ctr" defTabSz="1088639" rtl="0" eaLnBrk="1" latinLnBrk="0" hangingPunct="1">
        <a:spcBef>
          <a:spcPct val="0"/>
        </a:spcBef>
        <a:buNone/>
        <a:defRPr sz="10500" b="0" i="0" kern="1200">
          <a:solidFill>
            <a:schemeClr val="tx1"/>
          </a:solidFill>
          <a:latin typeface="Helvetica Light"/>
          <a:ea typeface="+mj-ea"/>
          <a:cs typeface="Helvetica Light"/>
        </a:defRPr>
      </a:lvl1pPr>
    </p:titleStyle>
    <p:bodyStyle>
      <a:lvl1pPr marL="0" indent="0" algn="l" defTabSz="1088639" rtl="0" eaLnBrk="1" latinLnBrk="0" hangingPunct="1">
        <a:spcBef>
          <a:spcPct val="20000"/>
        </a:spcBef>
        <a:buFont typeface="Arial"/>
        <a:buNone/>
        <a:defRPr sz="7600" b="0" i="0" kern="1200">
          <a:solidFill>
            <a:schemeClr val="tx1"/>
          </a:solidFill>
          <a:latin typeface="Helvetica Light"/>
          <a:ea typeface="+mn-ea"/>
          <a:cs typeface="Helvetica Light"/>
        </a:defRPr>
      </a:lvl1pPr>
      <a:lvl2pPr marL="1088639" indent="0" algn="l" defTabSz="1088639" rtl="0" eaLnBrk="1" latinLnBrk="0" hangingPunct="1">
        <a:spcBef>
          <a:spcPct val="20000"/>
        </a:spcBef>
        <a:buFont typeface="Arial"/>
        <a:buNone/>
        <a:defRPr sz="6700" b="0" i="0" kern="1200">
          <a:solidFill>
            <a:schemeClr val="tx1"/>
          </a:solidFill>
          <a:latin typeface="Helvetica Light"/>
          <a:ea typeface="+mn-ea"/>
          <a:cs typeface="Helvetica Light"/>
        </a:defRPr>
      </a:lvl2pPr>
      <a:lvl3pPr marL="2721597" indent="-544319" algn="l" defTabSz="1088639" rtl="0" eaLnBrk="1" latinLnBrk="0" hangingPunct="1">
        <a:spcBef>
          <a:spcPct val="20000"/>
        </a:spcBef>
        <a:buFont typeface="Arial"/>
        <a:buChar char="•"/>
        <a:defRPr sz="5700" b="0" i="0" kern="1200">
          <a:solidFill>
            <a:schemeClr val="tx1"/>
          </a:solidFill>
          <a:latin typeface="Helvetica Light"/>
          <a:ea typeface="+mn-ea"/>
          <a:cs typeface="Helvetica Light"/>
        </a:defRPr>
      </a:lvl3pPr>
      <a:lvl4pPr marL="3810236" indent="-544319" algn="l" defTabSz="1088639" rtl="0" eaLnBrk="1" latinLnBrk="0" hangingPunct="1">
        <a:spcBef>
          <a:spcPct val="20000"/>
        </a:spcBef>
        <a:buFont typeface="Arial"/>
        <a:buChar char="–"/>
        <a:defRPr sz="4800" b="0" i="0" kern="1200">
          <a:solidFill>
            <a:schemeClr val="tx1"/>
          </a:solidFill>
          <a:latin typeface="Helvetica Light"/>
          <a:ea typeface="+mn-ea"/>
          <a:cs typeface="Helvetica Light"/>
        </a:defRPr>
      </a:lvl4pPr>
      <a:lvl5pPr marL="4898875" indent="-544319" algn="l" defTabSz="1088639" rtl="0" eaLnBrk="1" latinLnBrk="0" hangingPunct="1">
        <a:spcBef>
          <a:spcPct val="20000"/>
        </a:spcBef>
        <a:buFont typeface="Arial"/>
        <a:buChar char="»"/>
        <a:defRPr sz="4800" b="0" i="0" kern="1200">
          <a:solidFill>
            <a:schemeClr val="tx1"/>
          </a:solidFill>
          <a:latin typeface="Helvetica Light"/>
          <a:ea typeface="+mn-ea"/>
          <a:cs typeface="Helvetica Light"/>
        </a:defRPr>
      </a:lvl5pPr>
      <a:lvl6pPr marL="5987514" indent="-544319" algn="l" defTabSz="1088639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1088639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1088639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1088639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3600" dirty="0"/>
              <a:t>Insert new slides as necessary.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dirty="0"/>
              <a:t>Fill out titles, subtitles, section dividers and headers in Title Case. The date should be in ALL CAPS.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dirty="0"/>
              <a:t>The text size of titles may be decreased if it does not fit within the width of the text box.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dirty="0"/>
              <a:t>Fill in the information accordingly.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dirty="0"/>
              <a:t>Include your Presentation Title at the bottom of each slide. This will have to be repeated on each slide used; changing one slide does not apply to all. You can also click Insert, Header and Footer, and type in your title under Footer; this will apply to all slides.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dirty="0"/>
              <a:t>Click the image icon in the center of picture boxes to locate an image on your computer and place it in the presentation.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dirty="0"/>
              <a:t>After your image is placed, when it is selected, use the options in the hovering menu at the bottom of the image to crop, resize, and reposition your image.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dirty="0"/>
              <a:t>Delete pages not in use INCLUDING these instructions (read through them first!)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dirty="0"/>
              <a:t>Save your document with only remaining, completed presentation.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dirty="0"/>
              <a:t>To play presentation, click Slide Show, Play from Start.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1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Please use these instructions to complete your presentation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651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3582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EE74F9D7D6CF41BD62D45AE6F4DE68" ma:contentTypeVersion="18" ma:contentTypeDescription="Create a new document." ma:contentTypeScope="" ma:versionID="d51797f8658bc65bb7ae30236aeca504">
  <xsd:schema xmlns:xsd="http://www.w3.org/2001/XMLSchema" xmlns:xs="http://www.w3.org/2001/XMLSchema" xmlns:p="http://schemas.microsoft.com/office/2006/metadata/properties" xmlns:ns2="32406ee8-0cd2-4814-b04a-35054456c207" xmlns:ns3="8e08a960-6cad-464b-8d7d-a0d18e8a3a9f" targetNamespace="http://schemas.microsoft.com/office/2006/metadata/properties" ma:root="true" ma:fieldsID="ee95bfd9bba7b9ad69213ed3dac99e2c" ns2:_="" ns3:_="">
    <xsd:import namespace="32406ee8-0cd2-4814-b04a-35054456c207"/>
    <xsd:import namespace="8e08a960-6cad-464b-8d7d-a0d18e8a3a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406ee8-0cd2-4814-b04a-35054456c2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ad816ea-8460-453a-b1af-cd753e23c0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08a960-6cad-464b-8d7d-a0d18e8a3a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d914ca9-c50e-45d7-9d31-75a54c7432a8}" ma:internalName="TaxCatchAll" ma:showField="CatchAllData" ma:web="8e08a960-6cad-464b-8d7d-a0d18e8a3a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2FF39E-E8B9-4D9C-A852-04D5FFEB31F1}"/>
</file>

<file path=customXml/itemProps2.xml><?xml version="1.0" encoding="utf-8"?>
<ds:datastoreItem xmlns:ds="http://schemas.openxmlformats.org/officeDocument/2006/customXml" ds:itemID="{565AC53B-0B5C-437E-86F5-4869D5D25B36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709</TotalTime>
  <Words>218</Words>
  <Application>Microsoft Macintosh PowerPoint</Application>
  <PresentationFormat>Custom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Gotham Bold</vt:lpstr>
      <vt:lpstr>Gotham Book</vt:lpstr>
      <vt:lpstr>Helvetica Light</vt:lpstr>
      <vt:lpstr>Default Theme</vt:lpstr>
      <vt:lpstr>Template Instructions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cestaff</dc:creator>
  <cp:lastModifiedBy>Ward, Andrew</cp:lastModifiedBy>
  <cp:revision>70</cp:revision>
  <cp:lastPrinted>2016-10-05T17:09:56Z</cp:lastPrinted>
  <dcterms:created xsi:type="dcterms:W3CDTF">2016-05-13T16:03:29Z</dcterms:created>
  <dcterms:modified xsi:type="dcterms:W3CDTF">2024-05-06T14:41:58Z</dcterms:modified>
</cp:coreProperties>
</file>