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1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144000" cy="6858000" type="screen4x3"/>
  <p:notesSz cx="6858000" cy="9144000"/>
  <p:defaultTextStyle>
    <a:defPPr>
      <a:defRPr lang="en-US"/>
    </a:defPPr>
    <a:lvl1pPr marL="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20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3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59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7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98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17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83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56" algn="l" defTabSz="45712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362D"/>
    <a:srgbClr val="83A1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269" autoAdjust="0"/>
    <p:restoredTop sz="94668"/>
  </p:normalViewPr>
  <p:slideViewPr>
    <p:cSldViewPr snapToGrid="0" snapToObjects="1">
      <p:cViewPr varScale="1">
        <p:scale>
          <a:sx n="145" d="100"/>
          <a:sy n="145" d="100"/>
        </p:scale>
        <p:origin x="156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0686C9-D67E-3746-9327-5705F3DCCF19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B9505-7829-B84E-BA8D-ABCE77F14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43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B05E2-DF73-B945-BC83-2B1206B8557B}" type="datetimeFigureOut">
              <a:rPr lang="en-US" smtClean="0"/>
              <a:t>5/21/24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809B1-7E05-B148-B613-EFA2FEA00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6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C36BC2-608C-906E-5710-7648BB35B1C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D5CAE7F-87F7-631F-5AAC-6972A83A56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13715" y="5600138"/>
            <a:ext cx="4161901" cy="1031877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56150" y="3462182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856150" y="3826022"/>
            <a:ext cx="1066800" cy="349250"/>
          </a:xfrm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E5A6BA1-1EA4-F3C0-22A3-DD6B0538EEA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6150" y="2202742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63AD2E-D158-F23B-1886-79D0A4318413}"/>
              </a:ext>
            </a:extLst>
          </p:cNvPr>
          <p:cNvCxnSpPr>
            <a:cxnSpLocks/>
          </p:cNvCxnSpPr>
          <p:nvPr userDrawn="1"/>
        </p:nvCxnSpPr>
        <p:spPr>
          <a:xfrm>
            <a:off x="993698" y="3251200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32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ADEBC771-F7C5-D0A4-A730-FFD71554A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327407" cy="6503325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4469190" y="7938"/>
            <a:ext cx="4674809" cy="3161014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8"/>
          </p:nvPr>
        </p:nvSpPr>
        <p:spPr>
          <a:xfrm>
            <a:off x="4469190" y="3320143"/>
            <a:ext cx="4674810" cy="3183051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4075613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C8102F0-896C-8D11-EAF2-07F0AFCD160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8691C4D-38CE-4705-F3EB-ABE84C5BA858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0F28627-D8DE-0DDA-728D-DDFA2C97223C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CA41D01-215C-88DD-9B5D-0DC731C762AA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E3B32972-2B3A-B929-7DA4-AFC837461C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2" name="Graphic 21">
            <a:extLst>
              <a:ext uri="{FF2B5EF4-FFF2-40B4-BE49-F238E27FC236}">
                <a16:creationId xmlns:a16="http://schemas.microsoft.com/office/drawing/2014/main" id="{1EA460AD-EFBE-B601-B496-E4444E415E6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873BD98-D701-7FB0-8AEA-92215CE47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01499AF-33C3-69D2-4430-A1C753CF4B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92416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9639" cy="6858000"/>
          </a:xfrm>
          <a:prstGeom prst="rect">
            <a:avLst/>
          </a:prstGeom>
        </p:spPr>
        <p:txBody>
          <a:bodyPr vert="horz" lIns="38396" tIns="19198" rIns="38396" bIns="19198"/>
          <a:lstStyle>
            <a:lvl1pPr>
              <a:defRPr>
                <a:latin typeface="+mn-lt"/>
              </a:defRPr>
            </a:lvl1pPr>
          </a:lstStyle>
          <a:p>
            <a:r>
              <a:rPr lang="en-US" dirty="0"/>
              <a:t>Drag picture to placeholder or click icon to add</a:t>
            </a:r>
          </a:p>
        </p:txBody>
      </p:sp>
    </p:spTree>
    <p:extLst>
      <p:ext uri="{BB962C8B-B14F-4D97-AF65-F5344CB8AC3E}">
        <p14:creationId xmlns:p14="http://schemas.microsoft.com/office/powerpoint/2010/main" val="3782372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C66625B-3007-7A5B-EA85-7DC8D57CE2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728"/>
          <a:stretch/>
        </p:blipFill>
        <p:spPr>
          <a:xfrm>
            <a:off x="0" y="-1"/>
            <a:ext cx="9142124" cy="6463791"/>
          </a:xfrm>
          <a:prstGeom prst="rect">
            <a:avLst/>
          </a:prstGeom>
        </p:spPr>
      </p:pic>
      <p:sp>
        <p:nvSpPr>
          <p:cNvPr id="17" name="Shape 18"/>
          <p:cNvSpPr/>
          <p:nvPr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D351F-A32D-5BD8-CC91-01850541F76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68334" y="745088"/>
            <a:ext cx="5737013" cy="14224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91A110B-5F81-637E-2A81-98F65D82904D}"/>
              </a:ext>
            </a:extLst>
          </p:cNvPr>
          <p:cNvSpPr/>
          <p:nvPr userDrawn="1"/>
        </p:nvSpPr>
        <p:spPr>
          <a:xfrm>
            <a:off x="2048256" y="6483351"/>
            <a:ext cx="7105150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E7D58F4-B2AA-457A-DD97-73E024F41E0F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1FE0296-B95D-7A89-BBB8-2B7D243CAC0A}"/>
              </a:ext>
            </a:extLst>
          </p:cNvPr>
          <p:cNvSpPr txBox="1"/>
          <p:nvPr userDrawn="1"/>
        </p:nvSpPr>
        <p:spPr>
          <a:xfrm>
            <a:off x="179313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NATSCI.MSU.EDU</a:t>
            </a:r>
          </a:p>
        </p:txBody>
      </p:sp>
    </p:spTree>
    <p:extLst>
      <p:ext uri="{BB962C8B-B14F-4D97-AF65-F5344CB8AC3E}">
        <p14:creationId xmlns:p14="http://schemas.microsoft.com/office/powerpoint/2010/main" val="3422965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341CC08-1635-6174-74E7-09FA1EAA2C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856150" y="2202742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Title</a:t>
            </a:r>
          </a:p>
        </p:txBody>
      </p:sp>
      <p:sp>
        <p:nvSpPr>
          <p:cNvPr id="12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Shape 18"/>
          <p:cNvSpPr/>
          <p:nvPr userDrawn="1"/>
        </p:nvSpPr>
        <p:spPr>
          <a:xfrm>
            <a:off x="1875" y="6707479"/>
            <a:ext cx="9142810" cy="159452"/>
          </a:xfrm>
          <a:prstGeom prst="rect">
            <a:avLst/>
          </a:prstGeom>
          <a:noFill/>
          <a:ln w="12700">
            <a:miter lim="400000"/>
          </a:ln>
        </p:spPr>
        <p:txBody>
          <a:bodyPr lIns="29996" tIns="29996" rIns="29996" bIns="29996" anchor="ctr"/>
          <a:lstStyle/>
          <a:p>
            <a:pPr>
              <a:defRPr sz="3200"/>
            </a:pPr>
            <a:endParaRPr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6" hasCustomPrompt="1"/>
          </p:nvPr>
        </p:nvSpPr>
        <p:spPr>
          <a:xfrm>
            <a:off x="856150" y="3082925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Section Subtitle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8FD8A9-EC63-9C3C-25EC-9FD5247623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13715" y="5600138"/>
            <a:ext cx="4161901" cy="1031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175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DCF1FD9-0004-82EB-88F4-9543D68C62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7" y="-12696"/>
            <a:ext cx="9135165" cy="6851374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9F1BD-1F36-2412-C9D2-72BC11F24D62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C7A360E3-5C68-BDAF-9502-F65DF33D51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09723E1-0A28-3582-6A3F-244AF258C340}"/>
              </a:ext>
            </a:extLst>
          </p:cNvPr>
          <p:cNvCxnSpPr>
            <a:cxnSpLocks/>
          </p:cNvCxnSpPr>
          <p:nvPr userDrawn="1"/>
        </p:nvCxnSpPr>
        <p:spPr>
          <a:xfrm>
            <a:off x="638824" y="101728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Graphic 11">
            <a:extLst>
              <a:ext uri="{FF2B5EF4-FFF2-40B4-BE49-F238E27FC236}">
                <a16:creationId xmlns:a16="http://schemas.microsoft.com/office/drawing/2014/main" id="{7CD42862-51FA-B414-1418-76575F3509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1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BEBB948-CF8F-0C9A-B646-F7A2D1BFF8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916642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7DA0EC-2D48-83CB-9DC0-D8BF513ECF6F}"/>
              </a:ext>
            </a:extLst>
          </p:cNvPr>
          <p:cNvCxnSpPr>
            <a:cxnSpLocks/>
          </p:cNvCxnSpPr>
          <p:nvPr userDrawn="1"/>
        </p:nvCxnSpPr>
        <p:spPr>
          <a:xfrm>
            <a:off x="638824" y="146869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7155599-E648-AD3A-76D8-24400D56B9CD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47612C-73C9-CD92-9976-974FC3A1B9E5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A9111A-9EC2-FDA5-7910-87DE226AA3B6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1F3792C3-6BA8-4E91-30EC-74558D91A2E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B09C6A85-3511-380A-B8D5-00D0F020CD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5CD61F6B-332C-1BC5-7FEA-D5848D3CA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6D26019-A4CE-42F2-C4AF-00628B67E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76024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8198435C-EE97-7869-2CE4-7A686435A9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866922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8DA08C5-FB7B-4828-A412-6F80910E2425}"/>
              </a:ext>
            </a:extLst>
          </p:cNvPr>
          <p:cNvCxnSpPr>
            <a:cxnSpLocks/>
          </p:cNvCxnSpPr>
          <p:nvPr userDrawn="1"/>
        </p:nvCxnSpPr>
        <p:spPr>
          <a:xfrm>
            <a:off x="638824" y="101728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445FEB1-6778-834C-5386-1D04D649E83D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2994ED-645B-6DEF-3761-89DC81017697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3A1E16-B22A-6076-0ECE-8E6BDB188A80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7A2913DC-73EC-29B1-6F4A-0716D0CF02D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0" name="Graphic 19">
            <a:extLst>
              <a:ext uri="{FF2B5EF4-FFF2-40B4-BE49-F238E27FC236}">
                <a16:creationId xmlns:a16="http://schemas.microsoft.com/office/drawing/2014/main" id="{3E8C45B0-213B-C07E-0579-F066E1A107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18120FC-E51A-7A12-14FC-7702162C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56968A6-2D80-A0F0-AC7D-603FEA7A6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5206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Sub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A6915B-BA53-17E2-DE84-7CA2450109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8229600" cy="688188"/>
          </a:xfrm>
          <a:prstGeom prst="rect">
            <a:avLst/>
          </a:prstGeom>
        </p:spPr>
        <p:txBody>
          <a:bodyPr lIns="38396" tIns="19198" rIns="38396" bIns="19198" anchor="t">
            <a:no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8229600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8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80950" y="916642"/>
            <a:ext cx="8229719" cy="644525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defRPr sz="2300">
                <a:latin typeface="+mn-lt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BBAA14-6FA0-16D3-12A2-ACAEFF26A7FE}"/>
              </a:ext>
            </a:extLst>
          </p:cNvPr>
          <p:cNvCxnSpPr>
            <a:cxnSpLocks/>
          </p:cNvCxnSpPr>
          <p:nvPr userDrawn="1"/>
        </p:nvCxnSpPr>
        <p:spPr>
          <a:xfrm>
            <a:off x="638824" y="146869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1D1D7BB6-FDEB-BEC0-B2F6-E217E702446D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19BE77-27C3-9353-85F5-02B8559D1B2C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C393E0-4BF7-CB99-7C0B-0DD1FE5B825E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3916B1E1-1340-AF73-E30F-0F0EA4E29D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BFFD296D-EFDD-1A1A-F054-21A5F89F94A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CD175B7-DFDB-A308-889E-56831CBC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5F6E77E-5665-E117-E584-86B73928A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00079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823B0B8-AA66-933D-72CE-59F6816E1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4188607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4188607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>
              <a:lnSpc>
                <a:spcPct val="90000"/>
              </a:lnSpc>
              <a:defRPr sz="2800">
                <a:latin typeface="+mn-lt"/>
              </a:defRPr>
            </a:lvl1pPr>
            <a:lvl2pPr>
              <a:lnSpc>
                <a:spcPct val="150000"/>
              </a:lnSpc>
              <a:spcBef>
                <a:spcPts val="1200"/>
              </a:spcBef>
              <a:defRPr sz="2800">
                <a:latin typeface="+mn-lt"/>
              </a:defRPr>
            </a:lvl2pPr>
            <a:lvl3pPr marL="91423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3pPr>
            <a:lvl4pPr marL="1371359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4pPr>
            <a:lvl5pPr marL="1828478" indent="0">
              <a:lnSpc>
                <a:spcPct val="150000"/>
              </a:lnSpc>
              <a:spcBef>
                <a:spcPts val="1200"/>
              </a:spcBef>
              <a:buNone/>
              <a:defRPr sz="28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900613" y="141109"/>
            <a:ext cx="4252912" cy="6375579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17078C7-0B6A-85ED-C654-59DEB8F4C383}"/>
              </a:ext>
            </a:extLst>
          </p:cNvPr>
          <p:cNvCxnSpPr>
            <a:cxnSpLocks/>
          </p:cNvCxnSpPr>
          <p:nvPr userDrawn="1"/>
        </p:nvCxnSpPr>
        <p:spPr>
          <a:xfrm>
            <a:off x="638824" y="101728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1B402CD-0A82-293C-3831-95DB1F33196E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5ECA47-96A5-A319-9558-FD030F149C48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7BBA5E-B14C-9119-DC1F-E9709B4E94FA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C7877355-5319-4E28-7F17-2F667F4606B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2A4B42D7-1429-2298-4793-DF03FCE8DC2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5325398-7048-069F-33C3-7F62E59E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36088DA-EB4F-7039-A483-213C018911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6918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Vertical Pictur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73E329B-304E-86E9-D24C-27B4182F77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580949" y="228454"/>
            <a:ext cx="4188607" cy="1483694"/>
          </a:xfrm>
          <a:prstGeom prst="rect">
            <a:avLst/>
          </a:prstGeom>
        </p:spPr>
        <p:txBody>
          <a:bodyPr lIns="38396" tIns="19198" rIns="38396" bIns="19198" anchor="t">
            <a:normAutofit/>
          </a:bodyPr>
          <a:lstStyle>
            <a:lvl1pPr algn="l">
              <a:defRPr sz="4400" baseline="0">
                <a:latin typeface="+mj-lt"/>
              </a:defRPr>
            </a:lvl1pPr>
          </a:lstStyle>
          <a:p>
            <a:r>
              <a:rPr lang="en-US" dirty="0"/>
              <a:t>Title Text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80949" y="1895148"/>
            <a:ext cx="4188607" cy="4262011"/>
          </a:xfrm>
          <a:prstGeom prst="rect">
            <a:avLst/>
          </a:prstGeom>
        </p:spPr>
        <p:txBody>
          <a:bodyPr lIns="38396" tIns="19198" rIns="38396" bIns="19198">
            <a:normAutofit/>
          </a:bodyPr>
          <a:lstStyle>
            <a:lvl1pPr marL="457200" indent="-457200">
              <a:lnSpc>
                <a:spcPct val="90000"/>
              </a:lnSpc>
              <a:buFont typeface="Arial"/>
              <a:buChar char="•"/>
              <a:defRPr sz="2400">
                <a:latin typeface="+mn-lt"/>
              </a:defRPr>
            </a:lvl1pPr>
            <a:lvl2pPr marL="914320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2pPr>
            <a:lvl3pPr marL="137143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3pPr>
            <a:lvl4pPr marL="1828559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4pPr>
            <a:lvl5pPr marL="2285678" indent="-457200">
              <a:lnSpc>
                <a:spcPct val="150000"/>
              </a:lnSpc>
              <a:spcBef>
                <a:spcPts val="1200"/>
              </a:spcBef>
              <a:buFont typeface="Arial"/>
              <a:buChar char="•"/>
              <a:defRPr sz="2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900613" y="141288"/>
            <a:ext cx="4252912" cy="63754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F334D48-E5C7-2367-32A8-4DB8D25F60C5}"/>
              </a:ext>
            </a:extLst>
          </p:cNvPr>
          <p:cNvCxnSpPr>
            <a:cxnSpLocks/>
          </p:cNvCxnSpPr>
          <p:nvPr userDrawn="1"/>
        </p:nvCxnSpPr>
        <p:spPr>
          <a:xfrm>
            <a:off x="638824" y="1017287"/>
            <a:ext cx="1143000" cy="0"/>
          </a:xfrm>
          <a:prstGeom prst="line">
            <a:avLst/>
          </a:prstGeom>
          <a:ln w="57150">
            <a:solidFill>
              <a:srgbClr val="83A13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DF52ECD-9848-DEA5-EB46-808D80734E60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4CC18E-6AEE-B7EC-EDF4-70CBF1FE7B17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2F4A7A-AAF6-C14A-16ED-6A5BCB4EDBA0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1570D813-F712-F2AD-FEE3-D488E836DE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ACD79299-3F00-B7DE-D079-05737C3EA90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24D97D7E-04BF-FF5A-0D0A-ABE80E8FF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CD597FC-9E51-7001-36DB-B8A7B3C199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6864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C83255F9-10AE-1A7E-251F-33E6741C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9135165" cy="6851374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53525" cy="6516688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4AC189-6E4A-0DDF-6784-164C2C21DFDD}"/>
              </a:ext>
            </a:extLst>
          </p:cNvPr>
          <p:cNvSpPr/>
          <p:nvPr userDrawn="1"/>
        </p:nvSpPr>
        <p:spPr>
          <a:xfrm>
            <a:off x="3657782" y="6483351"/>
            <a:ext cx="5495624" cy="393360"/>
          </a:xfrm>
          <a:prstGeom prst="rect">
            <a:avLst/>
          </a:prstGeom>
          <a:solidFill>
            <a:srgbClr val="83A13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5641603-CE5E-8FA4-8561-6AC74EAA59A9}"/>
              </a:ext>
            </a:extLst>
          </p:cNvPr>
          <p:cNvSpPr/>
          <p:nvPr userDrawn="1"/>
        </p:nvSpPr>
        <p:spPr>
          <a:xfrm>
            <a:off x="-18242" y="6463790"/>
            <a:ext cx="9162528" cy="45719"/>
          </a:xfrm>
          <a:prstGeom prst="rect">
            <a:avLst/>
          </a:prstGeom>
          <a:solidFill>
            <a:srgbClr val="1336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13362D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208A14-3617-37CC-A6B2-817838E4CEDC}"/>
              </a:ext>
            </a:extLst>
          </p:cNvPr>
          <p:cNvSpPr txBox="1"/>
          <p:nvPr userDrawn="1"/>
        </p:nvSpPr>
        <p:spPr>
          <a:xfrm>
            <a:off x="433376" y="6558911"/>
            <a:ext cx="32244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b="0" i="0" spc="100" baseline="0" dirty="0">
                <a:solidFill>
                  <a:srgbClr val="13362D"/>
                </a:solidFill>
                <a:latin typeface="Gotham Book" pitchFamily="2" charset="0"/>
                <a:cs typeface="Gotham Book" pitchFamily="2" charset="0"/>
              </a:rPr>
              <a:t>COLLEGE OF </a:t>
            </a:r>
            <a:r>
              <a:rPr lang="en-US" sz="1200" b="1" i="0" spc="100" baseline="0" dirty="0">
                <a:solidFill>
                  <a:srgbClr val="13362D"/>
                </a:solidFill>
                <a:latin typeface="Gotham Bold" pitchFamily="2" charset="0"/>
                <a:cs typeface="Gotham Bold" pitchFamily="2" charset="0"/>
              </a:rPr>
              <a:t>NATURAL SCIENCE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A2A417FB-07E1-A989-A656-8F56FFF5593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9435" y="6570681"/>
            <a:ext cx="203941" cy="236043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A9491705-B248-00B1-DEE8-D8CE246B291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186" y="6552074"/>
            <a:ext cx="222663" cy="257712"/>
          </a:xfrm>
          <a:prstGeom prst="rect">
            <a:avLst/>
          </a:prstGeom>
        </p:spPr>
      </p:pic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FEAFEB78-43A0-CA9E-4399-580C1E7E6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3031" y="6593571"/>
            <a:ext cx="291656" cy="206376"/>
          </a:xfrm>
          <a:prstGeom prst="rect">
            <a:avLst/>
          </a:prstGeom>
        </p:spPr>
        <p:txBody>
          <a:bodyPr lIns="38396" tIns="19198" rIns="38396" bIns="19198"/>
          <a:lstStyle>
            <a:lvl1pPr algn="l">
              <a:defRPr sz="1050" b="1">
                <a:solidFill>
                  <a:srgbClr val="13362D"/>
                </a:solidFill>
              </a:defRPr>
            </a:lvl1pPr>
          </a:lstStyle>
          <a:p>
            <a:pPr algn="r"/>
            <a:fld id="{73AD0363-BBEA-5A4C-BB5B-A2508ACEB79D}" type="slidenum">
              <a:rPr lang="en-US" smtClean="0">
                <a:cs typeface="Helvetica Light"/>
              </a:rPr>
              <a:pPr algn="r"/>
              <a:t>‹#›</a:t>
            </a:fld>
            <a:r>
              <a:rPr lang="en-US" dirty="0"/>
              <a:t> 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6B8A944-1A28-FE25-A21F-15876F285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58184" y="6514759"/>
            <a:ext cx="4817523" cy="365125"/>
          </a:xfrm>
          <a:prstGeom prst="rect">
            <a:avLst/>
          </a:prstGeom>
        </p:spPr>
        <p:txBody>
          <a:bodyPr vert="horz" lIns="38396" tIns="19198" rIns="38396" bIns="19198" rtlCol="0" anchor="ctr"/>
          <a:lstStyle>
            <a:lvl1pPr algn="r">
              <a:defRPr sz="1400" b="0" i="0">
                <a:solidFill>
                  <a:srgbClr val="13362D"/>
                </a:solidFill>
                <a:latin typeface="+mn-lt"/>
                <a:cs typeface="Helvetica Light"/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23062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2216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0" r:id="rId2"/>
    <p:sldLayoutId id="214748367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80" r:id="rId10"/>
    <p:sldLayoutId id="2147483681" r:id="rId11"/>
    <p:sldLayoutId id="2147483682" r:id="rId12"/>
    <p:sldLayoutId id="2147483691" r:id="rId13"/>
  </p:sldLayoutIdLst>
  <p:hf hdr="0" dt="0"/>
  <p:txStyles>
    <p:titleStyle>
      <a:lvl1pPr algn="ctr" defTabSz="45712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Helvetica Light"/>
          <a:ea typeface="+mj-ea"/>
          <a:cs typeface="Helvetica Light"/>
        </a:defRPr>
      </a:lvl1pPr>
    </p:titleStyle>
    <p:bodyStyle>
      <a:lvl1pPr marL="0" indent="0" algn="l" defTabSz="457120" rtl="0" eaLnBrk="1" latinLnBrk="0" hangingPunct="1">
        <a:spcBef>
          <a:spcPct val="20000"/>
        </a:spcBef>
        <a:buFont typeface="Arial"/>
        <a:buNone/>
        <a:defRPr sz="3200" b="0" i="0" kern="1200">
          <a:solidFill>
            <a:schemeClr val="tx1"/>
          </a:solidFill>
          <a:latin typeface="Helvetica Light"/>
          <a:ea typeface="+mn-ea"/>
          <a:cs typeface="Helvetica Light"/>
        </a:defRPr>
      </a:lvl1pPr>
      <a:lvl2pPr marL="457120" indent="0" algn="l" defTabSz="45712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Helvetica Light"/>
          <a:ea typeface="+mn-ea"/>
          <a:cs typeface="Helvetica Light"/>
        </a:defRPr>
      </a:lvl2pPr>
      <a:lvl3pPr marL="1142799" indent="-228560" algn="l" defTabSz="45712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Helvetica Light"/>
          <a:ea typeface="+mn-ea"/>
          <a:cs typeface="Helvetica Light"/>
        </a:defRPr>
      </a:lvl3pPr>
      <a:lvl4pPr marL="1599918" indent="-228560" algn="l" defTabSz="45712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4pPr>
      <a:lvl5pPr marL="2057038" indent="-228560" algn="l" defTabSz="45712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Helvetica Light"/>
          <a:ea typeface="+mn-ea"/>
          <a:cs typeface="Helvetica Light"/>
        </a:defRPr>
      </a:lvl5pPr>
      <a:lvl6pPr marL="251415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77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9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16" indent="-228560" algn="l" defTabSz="45712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9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8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7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6" algn="l" defTabSz="45712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1600" dirty="0"/>
              <a:t>Insert new slides as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out titles, subtitles, section dividers and headers in Title Case. The date should be in ALL CAPS.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The text size of titles may be decreased if it does not fit within the width of the text box.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Fill in the information accordingly.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Include your Presentation Title at the bottom of each slide. This will have to be repeated on each slide used; changing one slide does not apply to all. You can also click Insert, Header and Footer, and type in your title under Footer; this will apply to all slides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Click the image icon in the center of picture boxes to locate an image on your computer and place it in the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After your image is placed, when it is selected, use the options in the hovering menu at the bottom of the image to crop, resize, and reposition your image.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Delete pages not in use INCLUDING these instructions (read through them first!)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Save your document with only remaining, completed presentation.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600" dirty="0"/>
              <a:t>To play presentation, click Slide Show, Play from Start.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80950" y="931583"/>
            <a:ext cx="8229719" cy="644525"/>
          </a:xfrm>
        </p:spPr>
        <p:txBody>
          <a:bodyPr/>
          <a:lstStyle/>
          <a:p>
            <a:r>
              <a:rPr lang="en-US" dirty="0"/>
              <a:t>Please use these instructions to complete your presentation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569" y="6597642"/>
            <a:ext cx="291656" cy="206376"/>
          </a:xfrm>
          <a:prstGeom prst="rect">
            <a:avLst/>
          </a:prstGeom>
        </p:spPr>
        <p:txBody>
          <a:bodyPr/>
          <a:lstStyle/>
          <a:p>
            <a:pPr algn="r"/>
            <a:fld id="{73AD0363-BBEA-5A4C-BB5B-A2508ACEB79D}" type="slidenum">
              <a:rPr lang="en-US" sz="1050" smtClean="0">
                <a:cs typeface="Helvetica Light"/>
              </a:rPr>
              <a:pPr algn="r"/>
              <a:t>1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17377" y="6506500"/>
            <a:ext cx="2895223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02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9">
            <a:extLst>
              <a:ext uri="{FF2B5EF4-FFF2-40B4-BE49-F238E27FC236}">
                <a16:creationId xmlns:a16="http://schemas.microsoft.com/office/drawing/2014/main" id="{302DB1D7-DBDB-391D-92B6-758773DED5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1629" y="3462182"/>
            <a:ext cx="4117975" cy="346075"/>
          </a:xfrm>
          <a:prstGeom prst="rect">
            <a:avLst/>
          </a:prstGeom>
        </p:spPr>
        <p:txBody>
          <a:bodyPr vert="horz"/>
          <a:lstStyle>
            <a:lvl1pPr>
              <a:defRPr sz="225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Subtitle or Presenter Name</a:t>
            </a:r>
          </a:p>
        </p:txBody>
      </p:sp>
      <p:sp>
        <p:nvSpPr>
          <p:cNvPr id="6" name="Text Placeholder 21">
            <a:extLst>
              <a:ext uri="{FF2B5EF4-FFF2-40B4-BE49-F238E27FC236}">
                <a16:creationId xmlns:a16="http://schemas.microsoft.com/office/drawing/2014/main" id="{E9EF6639-E7A5-3DFC-97F7-A7014F0BCA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1629" y="3826022"/>
            <a:ext cx="1066800" cy="349250"/>
          </a:xfrm>
          <a:prstGeom prst="rect">
            <a:avLst/>
          </a:prstGeom>
        </p:spPr>
        <p:txBody>
          <a:bodyPr vert="horz"/>
          <a:lstStyle>
            <a:lvl1pPr>
              <a:defRPr sz="15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A6C90B6-6AD3-7AA3-F623-C48F3588DFA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6150" y="2202742"/>
            <a:ext cx="6583363" cy="865189"/>
          </a:xfrm>
          <a:prstGeom prst="rect">
            <a:avLst/>
          </a:prstGeom>
        </p:spPr>
        <p:txBody>
          <a:bodyPr vert="horz"/>
          <a:lstStyle>
            <a:lvl1pPr>
              <a:defRPr sz="5600" b="1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01741626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E74F9D7D6CF41BD62D45AE6F4DE68" ma:contentTypeVersion="18" ma:contentTypeDescription="Create a new document." ma:contentTypeScope="" ma:versionID="d51797f8658bc65bb7ae30236aeca504">
  <xsd:schema xmlns:xsd="http://www.w3.org/2001/XMLSchema" xmlns:xs="http://www.w3.org/2001/XMLSchema" xmlns:p="http://schemas.microsoft.com/office/2006/metadata/properties" xmlns:ns2="32406ee8-0cd2-4814-b04a-35054456c207" xmlns:ns3="8e08a960-6cad-464b-8d7d-a0d18e8a3a9f" targetNamespace="http://schemas.microsoft.com/office/2006/metadata/properties" ma:root="true" ma:fieldsID="ee95bfd9bba7b9ad69213ed3dac99e2c" ns2:_="" ns3:_="">
    <xsd:import namespace="32406ee8-0cd2-4814-b04a-35054456c207"/>
    <xsd:import namespace="8e08a960-6cad-464b-8d7d-a0d18e8a3a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06ee8-0cd2-4814-b04a-35054456c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ad816ea-8460-453a-b1af-cd753e23c0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08a960-6cad-464b-8d7d-a0d18e8a3a9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d914ca9-c50e-45d7-9d31-75a54c7432a8}" ma:internalName="TaxCatchAll" ma:showField="CatchAllData" ma:web="8e08a960-6cad-464b-8d7d-a0d18e8a3a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C9CCA2-06D0-4D5D-A7B4-3B3F6DAB5999}"/>
</file>

<file path=customXml/itemProps2.xml><?xml version="1.0" encoding="utf-8"?>
<ds:datastoreItem xmlns:ds="http://schemas.openxmlformats.org/officeDocument/2006/customXml" ds:itemID="{510878F5-D06C-49FB-9AEF-B3B23BB12650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14783</TotalTime>
  <Words>224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Gotham Bold</vt:lpstr>
      <vt:lpstr>Gotham Book</vt:lpstr>
      <vt:lpstr>Helvetica Light</vt:lpstr>
      <vt:lpstr>Default Theme</vt:lpstr>
      <vt:lpstr>Template Instructions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cestaff</dc:creator>
  <cp:lastModifiedBy>Ward, Andrew</cp:lastModifiedBy>
  <cp:revision>42</cp:revision>
  <dcterms:created xsi:type="dcterms:W3CDTF">2016-10-04T14:42:50Z</dcterms:created>
  <dcterms:modified xsi:type="dcterms:W3CDTF">2024-05-21T16:03:07Z</dcterms:modified>
</cp:coreProperties>
</file>