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1" r:id="rId1"/>
  </p:sldMasterIdLst>
  <p:notesMasterIdLst>
    <p:notesMasterId r:id="rId4"/>
  </p:notesMasterIdLst>
  <p:handoutMasterIdLst>
    <p:handoutMasterId r:id="rId5"/>
  </p:handoutMasterIdLst>
  <p:sldIdLst>
    <p:sldId id="270" r:id="rId2"/>
    <p:sldId id="271" r:id="rId3"/>
  </p:sldIdLst>
  <p:sldSz cx="12192000" cy="6858000"/>
  <p:notesSz cx="6858000" cy="9144000"/>
  <p:defaultTextStyle>
    <a:defPPr>
      <a:defRPr lang="en-US"/>
    </a:defPPr>
    <a:lvl1pPr marL="0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0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9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8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8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7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6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6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62D"/>
    <a:srgbClr val="83A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9" autoAdjust="0"/>
    <p:restoredTop sz="94668"/>
  </p:normalViewPr>
  <p:slideViewPr>
    <p:cSldViewPr snapToGrid="0" snapToObjects="1">
      <p:cViewPr varScale="1">
        <p:scale>
          <a:sx n="136" d="100"/>
          <a:sy n="136" d="100"/>
        </p:scale>
        <p:origin x="552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686C9-D67E-3746-9327-5705F3DCCF19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B9505-7829-B84E-BA8D-ABCE77F14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43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B05E2-DF73-B945-BC83-2B1206B8557B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809B1-7E05-B148-B613-EFA2FEA00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85DF95C5-5141-23B7-F988-128CAE75EB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Shape 18"/>
          <p:cNvSpPr/>
          <p:nvPr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hape 18"/>
          <p:cNvSpPr/>
          <p:nvPr userDrawn="1"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1162938" y="3462183"/>
            <a:ext cx="5490633" cy="346075"/>
          </a:xfrm>
          <a:prstGeom prst="rect">
            <a:avLst/>
          </a:prstGeom>
        </p:spPr>
        <p:txBody>
          <a:bodyPr vert="horz"/>
          <a:lstStyle>
            <a:lvl1pPr>
              <a:defRPr sz="225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Subtitle or Presenter Name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162937" y="3826022"/>
            <a:ext cx="1422400" cy="349250"/>
          </a:xfrm>
          <a:prstGeom prst="rect">
            <a:avLst/>
          </a:prstGeom>
        </p:spPr>
        <p:txBody>
          <a:bodyPr vert="horz"/>
          <a:lstStyle>
            <a:lvl1pPr>
              <a:defRPr sz="1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E5A6BA1-1EA4-F3C0-22A3-DD6B0538EEA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41534" y="2202743"/>
            <a:ext cx="8777817" cy="865189"/>
          </a:xfrm>
          <a:prstGeom prst="rect">
            <a:avLst/>
          </a:prstGeom>
        </p:spPr>
        <p:txBody>
          <a:bodyPr vert="horz"/>
          <a:lstStyle>
            <a:lvl1pPr>
              <a:defRPr sz="5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63AD2E-D158-F23B-1886-79D0A4318413}"/>
              </a:ext>
            </a:extLst>
          </p:cNvPr>
          <p:cNvCxnSpPr>
            <a:cxnSpLocks/>
          </p:cNvCxnSpPr>
          <p:nvPr userDrawn="1"/>
        </p:nvCxnSpPr>
        <p:spPr>
          <a:xfrm>
            <a:off x="1264971" y="3251200"/>
            <a:ext cx="1524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6B40CD8B-DDB4-A963-CA64-E06DAEE65B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77344" y="5588145"/>
            <a:ext cx="4617493" cy="114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32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D3248757-6F5E-2176-C9BE-26CC2CBE12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-1" y="1"/>
            <a:ext cx="5769876" cy="6503325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5958921" y="7938"/>
            <a:ext cx="6233079" cy="3161014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5958920" y="3320144"/>
            <a:ext cx="6233080" cy="3183051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07561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D452E0BD-983A-2304-E868-53ADD595C7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2D768DEE-C327-E70F-B40B-9AE04B518FDB}"/>
              </a:ext>
            </a:extLst>
          </p:cNvPr>
          <p:cNvSpPr/>
          <p:nvPr userDrawn="1"/>
        </p:nvSpPr>
        <p:spPr>
          <a:xfrm>
            <a:off x="3758185" y="6483351"/>
            <a:ext cx="8446358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632A7E-0DC8-DF62-638C-6757C4026418}"/>
              </a:ext>
            </a:extLst>
          </p:cNvPr>
          <p:cNvSpPr/>
          <p:nvPr userDrawn="1"/>
        </p:nvSpPr>
        <p:spPr>
          <a:xfrm>
            <a:off x="-24323" y="6463791"/>
            <a:ext cx="12216704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highlight>
                <a:srgbClr val="13362D"/>
              </a:highligh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60B36DC-AEC1-9F1D-0DF1-4FB3F92441AC}"/>
              </a:ext>
            </a:extLst>
          </p:cNvPr>
          <p:cNvSpPr txBox="1"/>
          <p:nvPr userDrawn="1"/>
        </p:nvSpPr>
        <p:spPr>
          <a:xfrm>
            <a:off x="486395" y="65589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FED154B8-DFB7-32A3-1984-F6D2806C4B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914" y="6570682"/>
            <a:ext cx="271921" cy="23604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2444706-B474-59B1-A33F-02ACF55EF9C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6516" y="6549981"/>
            <a:ext cx="238851" cy="277000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9D2409-B2FE-0C8A-516D-90D6B1B53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4041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A64D5-4F9C-362D-AD6C-A3B7BDDA8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5" y="6514760"/>
            <a:ext cx="767609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92416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1" y="0"/>
            <a:ext cx="12199519" cy="6858000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782372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9EB754AE-32EA-9A21-91AB-E28DD5F662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509"/>
          <a:stretch/>
        </p:blipFill>
        <p:spPr>
          <a:xfrm>
            <a:off x="0" y="0"/>
            <a:ext cx="12192000" cy="6480177"/>
          </a:xfrm>
          <a:prstGeom prst="rect">
            <a:avLst/>
          </a:prstGeom>
        </p:spPr>
      </p:pic>
      <p:sp>
        <p:nvSpPr>
          <p:cNvPr id="17" name="Shape 18"/>
          <p:cNvSpPr/>
          <p:nvPr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hape 18"/>
          <p:cNvSpPr/>
          <p:nvPr userDrawn="1"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91A110B-5F81-637E-2A81-98F65D82904D}"/>
              </a:ext>
            </a:extLst>
          </p:cNvPr>
          <p:cNvSpPr/>
          <p:nvPr userDrawn="1"/>
        </p:nvSpPr>
        <p:spPr>
          <a:xfrm>
            <a:off x="2133600" y="6483351"/>
            <a:ext cx="10070941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7D58F4-B2AA-457A-DD97-73E024F41E0F}"/>
              </a:ext>
            </a:extLst>
          </p:cNvPr>
          <p:cNvSpPr/>
          <p:nvPr userDrawn="1"/>
        </p:nvSpPr>
        <p:spPr>
          <a:xfrm>
            <a:off x="-24323" y="6463791"/>
            <a:ext cx="12216704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highlight>
                <a:srgbClr val="13362D"/>
              </a:highlight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FE0296-B95D-7A89-BBB8-2B7D243CAC0A}"/>
              </a:ext>
            </a:extLst>
          </p:cNvPr>
          <p:cNvSpPr txBox="1"/>
          <p:nvPr userDrawn="1"/>
        </p:nvSpPr>
        <p:spPr>
          <a:xfrm>
            <a:off x="239084" y="65589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NATSCI.MSU.EDU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21F0AE2-9EBE-87DE-D36D-FADBB774B8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22394" y="815076"/>
            <a:ext cx="5172443" cy="128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6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FB598F7-EA11-8C20-D069-F1AA4E3368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1141534" y="2202743"/>
            <a:ext cx="8777817" cy="865189"/>
          </a:xfrm>
          <a:prstGeom prst="rect">
            <a:avLst/>
          </a:prstGeom>
        </p:spPr>
        <p:txBody>
          <a:bodyPr vert="horz"/>
          <a:lstStyle>
            <a:lvl1pPr>
              <a:defRPr sz="5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2" name="Shape 18"/>
          <p:cNvSpPr/>
          <p:nvPr userDrawn="1"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Shape 18"/>
          <p:cNvSpPr/>
          <p:nvPr userDrawn="1"/>
        </p:nvSpPr>
        <p:spPr>
          <a:xfrm>
            <a:off x="2500" y="6707479"/>
            <a:ext cx="12190413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 sz="32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1141534" y="3082926"/>
            <a:ext cx="5490633" cy="346075"/>
          </a:xfrm>
          <a:prstGeom prst="rect">
            <a:avLst/>
          </a:prstGeom>
        </p:spPr>
        <p:txBody>
          <a:bodyPr vert="horz"/>
          <a:lstStyle>
            <a:lvl1pPr>
              <a:defRPr sz="2250" b="0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Subtitle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FE141E-AA70-3E1E-B496-0C852491E8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77344" y="5588145"/>
            <a:ext cx="4617493" cy="114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7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2B6756FB-D128-F76D-2AA3-68177A71FB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4" name="Rectangle 23"/>
          <p:cNvSpPr/>
          <p:nvPr userDrawn="1"/>
        </p:nvSpPr>
        <p:spPr>
          <a:xfrm>
            <a:off x="3758185" y="6483351"/>
            <a:ext cx="8446358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-24323" y="6463791"/>
            <a:ext cx="12216704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highlight>
                <a:srgbClr val="13362D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64041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58185" y="6514760"/>
            <a:ext cx="767609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774599" y="228454"/>
            <a:ext cx="10972800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599" y="1895149"/>
            <a:ext cx="109728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29F1BD-1F36-2412-C9D2-72BC11F24D62}"/>
              </a:ext>
            </a:extLst>
          </p:cNvPr>
          <p:cNvSpPr txBox="1"/>
          <p:nvPr userDrawn="1"/>
        </p:nvSpPr>
        <p:spPr>
          <a:xfrm>
            <a:off x="486395" y="65589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7A360E3-5C68-BDAF-9502-F65DF33D51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914" y="6570682"/>
            <a:ext cx="271921" cy="23604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723E1-0A28-3582-6A3F-244AF258C340}"/>
              </a:ext>
            </a:extLst>
          </p:cNvPr>
          <p:cNvCxnSpPr>
            <a:cxnSpLocks/>
          </p:cNvCxnSpPr>
          <p:nvPr userDrawn="1"/>
        </p:nvCxnSpPr>
        <p:spPr>
          <a:xfrm>
            <a:off x="828319" y="1017287"/>
            <a:ext cx="1524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A1C85EFB-B818-9DA2-7EAE-D123252FBB5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6516" y="6549981"/>
            <a:ext cx="238851" cy="2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1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399E94A1-C05A-5E29-EBA0-747CB744CA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774599" y="228454"/>
            <a:ext cx="10972800" cy="688188"/>
          </a:xfrm>
          <a:prstGeom prst="rect">
            <a:avLst/>
          </a:prstGeom>
        </p:spPr>
        <p:txBody>
          <a:bodyPr lIns="38396" tIns="19198" rIns="38396" bIns="19198" anchor="t">
            <a:no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599" y="1895149"/>
            <a:ext cx="109728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74601" y="916643"/>
            <a:ext cx="10972959" cy="644525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defRPr sz="23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7DA0EC-2D48-83CB-9DC0-D8BF513ECF6F}"/>
              </a:ext>
            </a:extLst>
          </p:cNvPr>
          <p:cNvCxnSpPr>
            <a:cxnSpLocks/>
          </p:cNvCxnSpPr>
          <p:nvPr userDrawn="1"/>
        </p:nvCxnSpPr>
        <p:spPr>
          <a:xfrm>
            <a:off x="828319" y="1468697"/>
            <a:ext cx="1524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AD6AB10F-17E1-0CE1-C48D-48539261127E}"/>
              </a:ext>
            </a:extLst>
          </p:cNvPr>
          <p:cNvSpPr/>
          <p:nvPr userDrawn="1"/>
        </p:nvSpPr>
        <p:spPr>
          <a:xfrm>
            <a:off x="3758185" y="6483351"/>
            <a:ext cx="8446358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E715F67-9BA9-6FCD-2A89-B43E711D812A}"/>
              </a:ext>
            </a:extLst>
          </p:cNvPr>
          <p:cNvSpPr/>
          <p:nvPr userDrawn="1"/>
        </p:nvSpPr>
        <p:spPr>
          <a:xfrm>
            <a:off x="-24323" y="6463791"/>
            <a:ext cx="12216704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highlight>
                <a:srgbClr val="13362D"/>
              </a:highligh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BDB11E6-6DF2-C701-15F1-73350392F4EF}"/>
              </a:ext>
            </a:extLst>
          </p:cNvPr>
          <p:cNvSpPr txBox="1"/>
          <p:nvPr userDrawn="1"/>
        </p:nvSpPr>
        <p:spPr>
          <a:xfrm>
            <a:off x="486395" y="65589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25D741BB-2015-8CD3-1AC8-CB5B0193C2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914" y="6570682"/>
            <a:ext cx="271921" cy="23604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F03A897-65D0-5504-AC9D-A453D2C7DF8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6516" y="6549981"/>
            <a:ext cx="238851" cy="277000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5FBB849-19C8-55D7-77BD-C2F267662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4041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1364CE7-37E7-E0BE-4589-25B87820D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5" y="6514760"/>
            <a:ext cx="767609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76024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80A9D87-3EE8-2AE7-DA78-7FCB307C30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774599" y="228454"/>
            <a:ext cx="10972800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599" y="1895149"/>
            <a:ext cx="109728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8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8DA08C5-FB7B-4828-A412-6F80910E2425}"/>
              </a:ext>
            </a:extLst>
          </p:cNvPr>
          <p:cNvCxnSpPr>
            <a:cxnSpLocks/>
          </p:cNvCxnSpPr>
          <p:nvPr userDrawn="1"/>
        </p:nvCxnSpPr>
        <p:spPr>
          <a:xfrm>
            <a:off x="828319" y="1017287"/>
            <a:ext cx="1524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462E91E-88DF-9369-1C9D-7AFF4C27E77E}"/>
              </a:ext>
            </a:extLst>
          </p:cNvPr>
          <p:cNvSpPr/>
          <p:nvPr userDrawn="1"/>
        </p:nvSpPr>
        <p:spPr>
          <a:xfrm>
            <a:off x="3758185" y="6483351"/>
            <a:ext cx="8446358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C2CAA4F-962D-6ACE-493C-E70D658096B9}"/>
              </a:ext>
            </a:extLst>
          </p:cNvPr>
          <p:cNvSpPr/>
          <p:nvPr userDrawn="1"/>
        </p:nvSpPr>
        <p:spPr>
          <a:xfrm>
            <a:off x="-24323" y="6463791"/>
            <a:ext cx="12216704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highlight>
                <a:srgbClr val="13362D"/>
              </a:highlight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47205EE-B996-8F4E-87AB-BE8741E79D03}"/>
              </a:ext>
            </a:extLst>
          </p:cNvPr>
          <p:cNvSpPr txBox="1"/>
          <p:nvPr userDrawn="1"/>
        </p:nvSpPr>
        <p:spPr>
          <a:xfrm>
            <a:off x="486395" y="65589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172F0057-6401-63AC-BF23-C83007B65A3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914" y="6570682"/>
            <a:ext cx="271921" cy="23604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2833125-FEA9-A420-ECC4-5457D5958C0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6516" y="6549981"/>
            <a:ext cx="238851" cy="277000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90F2D01-70FC-34C4-2DD8-6369B924B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4041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63C2A2B-A2A2-CD23-92A6-A02627AF1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5" y="6514760"/>
            <a:ext cx="767609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5206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CEA101C4-4E06-809A-2B1D-546CB37510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774599" y="228454"/>
            <a:ext cx="10972800" cy="688188"/>
          </a:xfrm>
          <a:prstGeom prst="rect">
            <a:avLst/>
          </a:prstGeom>
        </p:spPr>
        <p:txBody>
          <a:bodyPr lIns="38396" tIns="19198" rIns="38396" bIns="19198" anchor="t">
            <a:no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599" y="1895149"/>
            <a:ext cx="109728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8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74601" y="916643"/>
            <a:ext cx="10972959" cy="644525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defRPr sz="23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3BBAA14-6FA0-16D3-12A2-ACAEFF26A7FE}"/>
              </a:ext>
            </a:extLst>
          </p:cNvPr>
          <p:cNvCxnSpPr>
            <a:cxnSpLocks/>
          </p:cNvCxnSpPr>
          <p:nvPr userDrawn="1"/>
        </p:nvCxnSpPr>
        <p:spPr>
          <a:xfrm>
            <a:off x="816596" y="1468697"/>
            <a:ext cx="1524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311BEC66-61B9-7CCF-0363-080484D4D49A}"/>
              </a:ext>
            </a:extLst>
          </p:cNvPr>
          <p:cNvSpPr/>
          <p:nvPr userDrawn="1"/>
        </p:nvSpPr>
        <p:spPr>
          <a:xfrm>
            <a:off x="3758185" y="6483351"/>
            <a:ext cx="8446358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0155654-4143-559E-608B-C2ABC3EE0BF1}"/>
              </a:ext>
            </a:extLst>
          </p:cNvPr>
          <p:cNvSpPr/>
          <p:nvPr userDrawn="1"/>
        </p:nvSpPr>
        <p:spPr>
          <a:xfrm>
            <a:off x="-24323" y="6463791"/>
            <a:ext cx="12216704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highlight>
                <a:srgbClr val="13362D"/>
              </a:highligh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29AC72A-007E-F467-968D-FAF9B66C0DEA}"/>
              </a:ext>
            </a:extLst>
          </p:cNvPr>
          <p:cNvSpPr txBox="1"/>
          <p:nvPr userDrawn="1"/>
        </p:nvSpPr>
        <p:spPr>
          <a:xfrm>
            <a:off x="486395" y="65589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D4145445-8B09-6D68-627E-8F12F002FE4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914" y="6570682"/>
            <a:ext cx="271921" cy="23604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89901AC-C3B8-F4A5-C3CD-47E57DDA0A0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6516" y="6549981"/>
            <a:ext cx="238851" cy="277000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C7759EF-70A2-D795-D8E5-9BE25D397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4041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D86B55D-EDFF-5216-A7C9-734C7DAB3C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5" y="6514760"/>
            <a:ext cx="767609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00079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EBA08E23-0341-D355-3BE2-606A5A67E7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774600" y="228454"/>
            <a:ext cx="5584809" cy="1483694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600" y="1895149"/>
            <a:ext cx="5584809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534151" y="141110"/>
            <a:ext cx="5670549" cy="6375579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7078C7-0B6A-85ED-C654-59DEB8F4C383}"/>
              </a:ext>
            </a:extLst>
          </p:cNvPr>
          <p:cNvCxnSpPr>
            <a:cxnSpLocks/>
          </p:cNvCxnSpPr>
          <p:nvPr userDrawn="1"/>
        </p:nvCxnSpPr>
        <p:spPr>
          <a:xfrm>
            <a:off x="828319" y="1017287"/>
            <a:ext cx="1524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EF243EE-BC34-3F5B-66FA-9F4F0C32438F}"/>
              </a:ext>
            </a:extLst>
          </p:cNvPr>
          <p:cNvSpPr/>
          <p:nvPr userDrawn="1"/>
        </p:nvSpPr>
        <p:spPr>
          <a:xfrm>
            <a:off x="3758185" y="6483351"/>
            <a:ext cx="8446358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69541F-ABAC-92AE-1AE9-16E659FBEF56}"/>
              </a:ext>
            </a:extLst>
          </p:cNvPr>
          <p:cNvSpPr/>
          <p:nvPr userDrawn="1"/>
        </p:nvSpPr>
        <p:spPr>
          <a:xfrm>
            <a:off x="-24323" y="6463791"/>
            <a:ext cx="12216704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highlight>
                <a:srgbClr val="13362D"/>
              </a:highligh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DAC8A5C-D7A0-5758-28D5-DB90EDA50FE5}"/>
              </a:ext>
            </a:extLst>
          </p:cNvPr>
          <p:cNvSpPr txBox="1"/>
          <p:nvPr userDrawn="1"/>
        </p:nvSpPr>
        <p:spPr>
          <a:xfrm>
            <a:off x="486395" y="65589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FC28CC70-D9AE-6EB5-7818-1594185D91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914" y="6570682"/>
            <a:ext cx="271921" cy="23604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C21AFC7-6620-9C10-FCB7-81DE8785C2C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6516" y="6549981"/>
            <a:ext cx="238851" cy="277000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B376DF0-2515-9024-8BE0-3F33F027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4041" y="6593571"/>
            <a:ext cx="388875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E58FE4A-F4B8-ACC3-1830-E81803AE1A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5" y="6514760"/>
            <a:ext cx="767609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76918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D3D01C07-9B77-92D0-BBBC-E0416E0AF3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774600" y="228454"/>
            <a:ext cx="5584809" cy="1483694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74600" y="1895149"/>
            <a:ext cx="5584809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4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534151" y="141288"/>
            <a:ext cx="5670549" cy="63754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F334D48-E5C7-2367-32A8-4DB8D25F60C5}"/>
              </a:ext>
            </a:extLst>
          </p:cNvPr>
          <p:cNvCxnSpPr>
            <a:cxnSpLocks/>
          </p:cNvCxnSpPr>
          <p:nvPr userDrawn="1"/>
        </p:nvCxnSpPr>
        <p:spPr>
          <a:xfrm>
            <a:off x="828319" y="1017287"/>
            <a:ext cx="1524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032B8E7-B16A-51B5-7CB8-666584F9CE80}"/>
              </a:ext>
            </a:extLst>
          </p:cNvPr>
          <p:cNvSpPr/>
          <p:nvPr userDrawn="1"/>
        </p:nvSpPr>
        <p:spPr>
          <a:xfrm>
            <a:off x="3758185" y="6483351"/>
            <a:ext cx="8446358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DB6D285-586F-4E3B-9A2F-AE749EC6C4AB}"/>
              </a:ext>
            </a:extLst>
          </p:cNvPr>
          <p:cNvSpPr/>
          <p:nvPr userDrawn="1"/>
        </p:nvSpPr>
        <p:spPr>
          <a:xfrm>
            <a:off x="-24323" y="6463791"/>
            <a:ext cx="12216704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highlight>
                <a:srgbClr val="13362D"/>
              </a:highligh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12C6DC-1C77-A0E7-C9AE-3091637E6D90}"/>
              </a:ext>
            </a:extLst>
          </p:cNvPr>
          <p:cNvSpPr txBox="1"/>
          <p:nvPr userDrawn="1"/>
        </p:nvSpPr>
        <p:spPr>
          <a:xfrm>
            <a:off x="486395" y="65589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F5CC7488-F761-DD0C-507D-38B83E9D6E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914" y="6570682"/>
            <a:ext cx="271921" cy="23604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4428D0BD-1C2C-03BC-4570-EAD247114E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6516" y="6549981"/>
            <a:ext cx="238851" cy="2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64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4E96FC3C-4E17-CD91-30DE-58A9B2FBC4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204700" cy="6516688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018BB5E-D9C4-5D6F-2215-77B9F7F58171}"/>
              </a:ext>
            </a:extLst>
          </p:cNvPr>
          <p:cNvSpPr/>
          <p:nvPr userDrawn="1"/>
        </p:nvSpPr>
        <p:spPr>
          <a:xfrm>
            <a:off x="3758185" y="6483351"/>
            <a:ext cx="8446358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036C263-61D5-94E5-7C11-9DBA56DD6889}"/>
              </a:ext>
            </a:extLst>
          </p:cNvPr>
          <p:cNvSpPr/>
          <p:nvPr userDrawn="1"/>
        </p:nvSpPr>
        <p:spPr>
          <a:xfrm>
            <a:off x="-24323" y="6463791"/>
            <a:ext cx="12216704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highlight>
                <a:srgbClr val="13362D"/>
              </a:highlight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D813993-A9B6-FF3D-916A-D3F206C25D55}"/>
              </a:ext>
            </a:extLst>
          </p:cNvPr>
          <p:cNvSpPr txBox="1"/>
          <p:nvPr userDrawn="1"/>
        </p:nvSpPr>
        <p:spPr>
          <a:xfrm>
            <a:off x="486395" y="6558912"/>
            <a:ext cx="4299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E94F803B-71A3-9A3C-0808-0A1F343414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914" y="6570682"/>
            <a:ext cx="271921" cy="23604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D7CA2D1-EAAD-9C00-0190-55EF5E66CC4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6516" y="6549981"/>
            <a:ext cx="238851" cy="2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62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221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0" r:id="rId2"/>
    <p:sldLayoutId id="214748367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80" r:id="rId10"/>
    <p:sldLayoutId id="2147483681" r:id="rId11"/>
    <p:sldLayoutId id="2147483682" r:id="rId12"/>
    <p:sldLayoutId id="2147483691" r:id="rId13"/>
  </p:sldLayoutIdLst>
  <p:hf hdr="0" dt="0"/>
  <p:txStyles>
    <p:titleStyle>
      <a:lvl1pPr algn="ctr" defTabSz="45712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Helvetica Light"/>
          <a:ea typeface="+mj-ea"/>
          <a:cs typeface="Helvetica Light"/>
        </a:defRPr>
      </a:lvl1pPr>
    </p:titleStyle>
    <p:bodyStyle>
      <a:lvl1pPr marL="0" indent="0" algn="l" defTabSz="457120" rtl="0" eaLnBrk="1" latinLnBrk="0" hangingPunct="1">
        <a:spcBef>
          <a:spcPct val="20000"/>
        </a:spcBef>
        <a:buFont typeface="Arial"/>
        <a:buNone/>
        <a:defRPr sz="3200" b="0" i="0" kern="1200">
          <a:solidFill>
            <a:schemeClr val="tx1"/>
          </a:solidFill>
          <a:latin typeface="Helvetica Light"/>
          <a:ea typeface="+mn-ea"/>
          <a:cs typeface="Helvetica Light"/>
        </a:defRPr>
      </a:lvl1pPr>
      <a:lvl2pPr marL="457120" indent="0" algn="l" defTabSz="45712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Helvetica Light"/>
          <a:ea typeface="+mn-ea"/>
          <a:cs typeface="Helvetica Light"/>
        </a:defRPr>
      </a:lvl2pPr>
      <a:lvl3pPr marL="1142799" indent="-228560" algn="l" defTabSz="45712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Helvetica Light"/>
          <a:ea typeface="+mn-ea"/>
          <a:cs typeface="Helvetica Light"/>
        </a:defRPr>
      </a:lvl3pPr>
      <a:lvl4pPr marL="1599918" indent="-228560" algn="l" defTabSz="45712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Helvetica Light"/>
          <a:ea typeface="+mn-ea"/>
          <a:cs typeface="Helvetica Light"/>
        </a:defRPr>
      </a:lvl4pPr>
      <a:lvl5pPr marL="2057038" indent="-228560" algn="l" defTabSz="45712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Helvetica Light"/>
          <a:ea typeface="+mn-ea"/>
          <a:cs typeface="Helvetica Light"/>
        </a:defRPr>
      </a:lvl5pPr>
      <a:lvl6pPr marL="2514157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7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6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6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9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8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8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7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6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6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/>
              <a:t>Insert new slides as necessary.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Fill out titles, subtitles, section dividers and headers in Title Case. The date should be in ALL CAPS.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The text size of titles may be decreased if it does not fit within the width of the text box.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Fill in the information accordingly.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Include your Presentation Title at the bottom of each slide. This will have to be repeated on each slide used; changing one slide does not apply to all. You can also click Insert, Header and Footer, and type in your title under Footer; this will apply to all slides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Click the image icon in the center of picture boxes to locate an image on your computer and place it in the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After your image is placed, when it is selected, use the options in the hovering menu at the bottom of the image to crop, resize, and reposition your image.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Delete pages not in use INCLUDING these instructions (read through them first!)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Save your document with only remaining, completed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To play presentation, click Slide Show, Play from Start.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104951" y="931584"/>
            <a:ext cx="8229719" cy="644525"/>
          </a:xfrm>
        </p:spPr>
        <p:txBody>
          <a:bodyPr/>
          <a:lstStyle/>
          <a:p>
            <a:r>
              <a:rPr lang="en-US" dirty="0"/>
              <a:t>Please use these instructions to complete your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47399" y="6597642"/>
            <a:ext cx="291656" cy="206376"/>
          </a:xfrm>
          <a:prstGeom prst="rect">
            <a:avLst/>
          </a:prstGeom>
        </p:spPr>
        <p:txBody>
          <a:bodyPr/>
          <a:lstStyle/>
          <a:p>
            <a:pPr algn="r"/>
            <a:fld id="{73AD0363-BBEA-5A4C-BB5B-A2508ACEB79D}" type="slidenum">
              <a:rPr lang="en-US" sz="1050">
                <a:cs typeface="Helvetica Light"/>
              </a:rPr>
              <a:pPr algn="r"/>
              <a:t>1</a:t>
            </a:fld>
            <a:r>
              <a:rPr lang="en-US" dirty="0"/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887058" y="6506501"/>
            <a:ext cx="289522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3110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9">
            <a:extLst>
              <a:ext uri="{FF2B5EF4-FFF2-40B4-BE49-F238E27FC236}">
                <a16:creationId xmlns:a16="http://schemas.microsoft.com/office/drawing/2014/main" id="{302DB1D7-DBDB-391D-92B6-758773DED5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65394" y="3462183"/>
            <a:ext cx="4117975" cy="346075"/>
          </a:xfrm>
          <a:prstGeom prst="rect">
            <a:avLst/>
          </a:prstGeom>
        </p:spPr>
        <p:txBody>
          <a:bodyPr vert="horz"/>
          <a:lstStyle>
            <a:lvl1pPr>
              <a:defRPr sz="225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Subtitle or Presenter Name</a:t>
            </a:r>
          </a:p>
        </p:txBody>
      </p:sp>
      <p:sp>
        <p:nvSpPr>
          <p:cNvPr id="6" name="Text Placeholder 21">
            <a:extLst>
              <a:ext uri="{FF2B5EF4-FFF2-40B4-BE49-F238E27FC236}">
                <a16:creationId xmlns:a16="http://schemas.microsoft.com/office/drawing/2014/main" id="{E9EF6639-E7A5-3DFC-97F7-A7014F0BCA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65393" y="3826022"/>
            <a:ext cx="1066800" cy="349250"/>
          </a:xfrm>
          <a:prstGeom prst="rect">
            <a:avLst/>
          </a:prstGeom>
        </p:spPr>
        <p:txBody>
          <a:bodyPr vert="horz"/>
          <a:lstStyle>
            <a:lvl1pPr>
              <a:defRPr sz="1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A6C90B6-6AD3-7AA3-F623-C48F3588DF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41634" y="2202743"/>
            <a:ext cx="6583363" cy="865189"/>
          </a:xfrm>
          <a:prstGeom prst="rect">
            <a:avLst/>
          </a:prstGeom>
        </p:spPr>
        <p:txBody>
          <a:bodyPr vert="horz"/>
          <a:lstStyle>
            <a:lvl1pPr>
              <a:defRPr sz="5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0174162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E74F9D7D6CF41BD62D45AE6F4DE68" ma:contentTypeVersion="18" ma:contentTypeDescription="Create a new document." ma:contentTypeScope="" ma:versionID="d51797f8658bc65bb7ae30236aeca504">
  <xsd:schema xmlns:xsd="http://www.w3.org/2001/XMLSchema" xmlns:xs="http://www.w3.org/2001/XMLSchema" xmlns:p="http://schemas.microsoft.com/office/2006/metadata/properties" xmlns:ns2="32406ee8-0cd2-4814-b04a-35054456c207" xmlns:ns3="8e08a960-6cad-464b-8d7d-a0d18e8a3a9f" targetNamespace="http://schemas.microsoft.com/office/2006/metadata/properties" ma:root="true" ma:fieldsID="ee95bfd9bba7b9ad69213ed3dac99e2c" ns2:_="" ns3:_="">
    <xsd:import namespace="32406ee8-0cd2-4814-b04a-35054456c207"/>
    <xsd:import namespace="8e08a960-6cad-464b-8d7d-a0d18e8a3a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06ee8-0cd2-4814-b04a-35054456c2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08a960-6cad-464b-8d7d-a0d18e8a3a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d914ca9-c50e-45d7-9d31-75a54c7432a8}" ma:internalName="TaxCatchAll" ma:showField="CatchAllData" ma:web="8e08a960-6cad-464b-8d7d-a0d18e8a3a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D86E8B-B415-457D-8A68-1C69DAC19A8A}"/>
</file>

<file path=customXml/itemProps2.xml><?xml version="1.0" encoding="utf-8"?>
<ds:datastoreItem xmlns:ds="http://schemas.openxmlformats.org/officeDocument/2006/customXml" ds:itemID="{958D7980-1517-4B49-9980-5B3F21D1152C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15233</TotalTime>
  <Words>224</Words>
  <Application>Microsoft Macintosh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Gotham Bold</vt:lpstr>
      <vt:lpstr>Gotham Book</vt:lpstr>
      <vt:lpstr>Helvetica Light</vt:lpstr>
      <vt:lpstr>Default Theme</vt:lpstr>
      <vt:lpstr>Template Instructions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cestaff</dc:creator>
  <cp:lastModifiedBy>Ward, Andrew</cp:lastModifiedBy>
  <cp:revision>51</cp:revision>
  <dcterms:created xsi:type="dcterms:W3CDTF">2016-10-04T14:42:50Z</dcterms:created>
  <dcterms:modified xsi:type="dcterms:W3CDTF">2024-05-21T17:14:47Z</dcterms:modified>
</cp:coreProperties>
</file>