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1" r:id="rId1"/>
  </p:sldMasterIdLst>
  <p:notesMasterIdLst>
    <p:notesMasterId r:id="rId5"/>
  </p:notesMasterIdLst>
  <p:handoutMasterIdLst>
    <p:handoutMasterId r:id="rId6"/>
  </p:handoutMasterIdLst>
  <p:sldIdLst>
    <p:sldId id="270" r:id="rId2"/>
    <p:sldId id="271" r:id="rId3"/>
    <p:sldId id="272" r:id="rId4"/>
  </p:sldIdLst>
  <p:sldSz cx="9144000" cy="6858000" type="screen4x3"/>
  <p:notesSz cx="6858000" cy="9144000"/>
  <p:defaultTextStyle>
    <a:defPPr>
      <a:defRPr lang="en-US"/>
    </a:defPPr>
    <a:lvl1pPr marL="0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0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9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8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98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7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36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56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362D"/>
    <a:srgbClr val="83A1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9" autoAdjust="0"/>
    <p:restoredTop sz="94668"/>
  </p:normalViewPr>
  <p:slideViewPr>
    <p:cSldViewPr snapToGrid="0" snapToObjects="1">
      <p:cViewPr varScale="1">
        <p:scale>
          <a:sx n="136" d="100"/>
          <a:sy n="136" d="100"/>
        </p:scale>
        <p:origin x="18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686C9-D67E-3746-9327-5705F3DCCF19}" type="datetimeFigureOut">
              <a:rPr lang="en-US" smtClean="0"/>
              <a:t>5/15/24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B9505-7829-B84E-BA8D-ABCE77F14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43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B05E2-DF73-B945-BC83-2B1206B8557B}" type="datetimeFigureOut">
              <a:rPr lang="en-US" smtClean="0"/>
              <a:t>5/15/24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809B1-7E05-B148-B613-EFA2FEA00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9038D471-F2D0-62E2-00E4-1BA895FDD4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Shape 18"/>
          <p:cNvSpPr/>
          <p:nvPr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Shape 18"/>
          <p:cNvSpPr/>
          <p:nvPr userDrawn="1"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0" y="3462183"/>
            <a:ext cx="9142125" cy="349250"/>
          </a:xfrm>
          <a:prstGeom prst="rect">
            <a:avLst/>
          </a:prstGeom>
        </p:spPr>
        <p:txBody>
          <a:bodyPr vert="horz"/>
          <a:lstStyle>
            <a:lvl1pPr algn="ctr">
              <a:defRPr sz="2250" b="0" i="0" baseline="0">
                <a:solidFill>
                  <a:srgbClr val="13362D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Subtitle or Presenter Name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3826021"/>
            <a:ext cx="9142125" cy="337433"/>
          </a:xfrm>
          <a:prstGeom prst="rect">
            <a:avLst/>
          </a:prstGeom>
        </p:spPr>
        <p:txBody>
          <a:bodyPr vert="horz"/>
          <a:lstStyle>
            <a:lvl1pPr algn="ctr">
              <a:defRPr sz="1500" b="1" i="0">
                <a:solidFill>
                  <a:srgbClr val="13362D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E5A6BA1-1EA4-F3C0-22A3-DD6B0538EEA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-684" y="2202743"/>
            <a:ext cx="9142810" cy="829236"/>
          </a:xfrm>
          <a:prstGeom prst="rect">
            <a:avLst/>
          </a:prstGeom>
        </p:spPr>
        <p:txBody>
          <a:bodyPr vert="horz"/>
          <a:lstStyle>
            <a:lvl1pPr algn="ctr">
              <a:defRPr sz="5600" b="1">
                <a:solidFill>
                  <a:srgbClr val="13362D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63AD2E-D158-F23B-1886-79D0A4318413}"/>
              </a:ext>
            </a:extLst>
          </p:cNvPr>
          <p:cNvCxnSpPr>
            <a:cxnSpLocks/>
          </p:cNvCxnSpPr>
          <p:nvPr userDrawn="1"/>
        </p:nvCxnSpPr>
        <p:spPr>
          <a:xfrm>
            <a:off x="4106175" y="3277576"/>
            <a:ext cx="1143000" cy="0"/>
          </a:xfrm>
          <a:prstGeom prst="line">
            <a:avLst/>
          </a:prstGeom>
          <a:ln w="57150">
            <a:solidFill>
              <a:srgbClr val="83A1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E014E81D-8119-04A3-E8E1-C63EFAC65B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89258" y="5637550"/>
            <a:ext cx="4124082" cy="103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32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FF75CB-DF1B-F631-0721-900E022CAB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4327407" cy="6503325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469190" y="7938"/>
            <a:ext cx="4674809" cy="3161014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4469190" y="3320143"/>
            <a:ext cx="4674810" cy="3183051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07561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17138DB-63E5-B6E3-0D9B-A1E237007D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Shape 18"/>
          <p:cNvSpPr/>
          <p:nvPr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Shape 18"/>
          <p:cNvSpPr/>
          <p:nvPr userDrawn="1"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FE0296-B95D-7A89-BBB8-2B7D243CAC0A}"/>
              </a:ext>
            </a:extLst>
          </p:cNvPr>
          <p:cNvSpPr txBox="1"/>
          <p:nvPr userDrawn="1"/>
        </p:nvSpPr>
        <p:spPr>
          <a:xfrm>
            <a:off x="-686" y="6210672"/>
            <a:ext cx="9144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NATSCI.MSU.EDU</a:t>
            </a:r>
          </a:p>
        </p:txBody>
      </p:sp>
    </p:spTree>
    <p:extLst>
      <p:ext uri="{BB962C8B-B14F-4D97-AF65-F5344CB8AC3E}">
        <p14:creationId xmlns:p14="http://schemas.microsoft.com/office/powerpoint/2010/main" val="3422965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FB0C17C-6C3B-2C81-1B02-E6B2EBE8B2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-684" y="2932503"/>
            <a:ext cx="9144684" cy="865189"/>
          </a:xfrm>
          <a:prstGeom prst="rect">
            <a:avLst/>
          </a:prstGeom>
        </p:spPr>
        <p:txBody>
          <a:bodyPr vert="horz"/>
          <a:lstStyle>
            <a:lvl1pPr algn="ctr">
              <a:defRPr sz="5600" b="1">
                <a:solidFill>
                  <a:srgbClr val="13362D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2" name="Shape 18"/>
          <p:cNvSpPr/>
          <p:nvPr userDrawn="1"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Shape 18"/>
          <p:cNvSpPr/>
          <p:nvPr userDrawn="1"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-684" y="3812686"/>
            <a:ext cx="9144684" cy="346075"/>
          </a:xfrm>
          <a:prstGeom prst="rect">
            <a:avLst/>
          </a:prstGeom>
        </p:spPr>
        <p:txBody>
          <a:bodyPr vert="horz"/>
          <a:lstStyle>
            <a:lvl1pPr algn="ctr">
              <a:defRPr sz="2250" b="0" i="0" baseline="0">
                <a:solidFill>
                  <a:srgbClr val="13362D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67017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5FF54A6-B3CB-E98D-A071-AADE6E6114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3285" y="6593571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365" y="6514759"/>
            <a:ext cx="1928722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1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80949" y="746261"/>
            <a:ext cx="8229600" cy="866922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="1" baseline="0">
                <a:solidFill>
                  <a:srgbClr val="13362D"/>
                </a:solidFill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1895148"/>
            <a:ext cx="82296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lnSpc>
                <a:spcPct val="90000"/>
              </a:lnSpc>
              <a:defRPr sz="2800">
                <a:latin typeface="+mn-lt"/>
              </a:defRPr>
            </a:lvl1pPr>
            <a:lvl2pPr>
              <a:lnSpc>
                <a:spcPct val="150000"/>
              </a:lnSpc>
              <a:spcBef>
                <a:spcPts val="1200"/>
              </a:spcBef>
              <a:defRPr sz="2800">
                <a:latin typeface="+mn-lt"/>
              </a:defRPr>
            </a:lvl2pPr>
            <a:lvl3pPr marL="91423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3pPr>
            <a:lvl4pPr marL="137135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4pPr>
            <a:lvl5pPr marL="1828478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29F1BD-1F36-2412-C9D2-72BC11F24D62}"/>
              </a:ext>
            </a:extLst>
          </p:cNvPr>
          <p:cNvSpPr txBox="1"/>
          <p:nvPr userDrawn="1"/>
        </p:nvSpPr>
        <p:spPr>
          <a:xfrm>
            <a:off x="5998906" y="158111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7A360E3-5C68-BDAF-9502-F65DF33D51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94965" y="169881"/>
            <a:ext cx="203941" cy="236043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7CD42862-51FA-B414-1418-76575F35098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95716" y="151274"/>
            <a:ext cx="222663" cy="25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1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4BB27F7-3AE5-1DF3-7440-03A606A6D2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2040137"/>
            <a:ext cx="82296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lnSpc>
                <a:spcPct val="90000"/>
              </a:lnSpc>
              <a:defRPr sz="2800">
                <a:latin typeface="+mn-lt"/>
              </a:defRPr>
            </a:lvl1pPr>
            <a:lvl2pPr>
              <a:lnSpc>
                <a:spcPct val="150000"/>
              </a:lnSpc>
              <a:spcBef>
                <a:spcPts val="1200"/>
              </a:spcBef>
              <a:defRPr sz="2800">
                <a:latin typeface="+mn-lt"/>
              </a:defRPr>
            </a:lvl2pPr>
            <a:lvl3pPr marL="91423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3pPr>
            <a:lvl4pPr marL="137135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4pPr>
            <a:lvl5pPr marL="1828478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80950" y="1394086"/>
            <a:ext cx="8229719" cy="644525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defRPr sz="2300">
                <a:latin typeface="+mn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E89E0A2-AFBD-7235-77D2-022186C5E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285" y="6593571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AD9D693-F278-986D-4DEE-5C992CBA9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3365" y="6514759"/>
            <a:ext cx="1928722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1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AE8419-E4B7-7A6A-239F-CFFE2A05B168}"/>
              </a:ext>
            </a:extLst>
          </p:cNvPr>
          <p:cNvSpPr txBox="1"/>
          <p:nvPr userDrawn="1"/>
        </p:nvSpPr>
        <p:spPr>
          <a:xfrm>
            <a:off x="5998906" y="158111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549E399-BC83-4CC2-0B91-0ED9CBE6AC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95716" y="151274"/>
            <a:ext cx="222663" cy="257712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2037E039-CE25-D78B-D9D0-3A0A43BA8A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0949" y="748035"/>
            <a:ext cx="8229600" cy="644525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="1" baseline="0">
                <a:solidFill>
                  <a:srgbClr val="13362D"/>
                </a:solidFill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76024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2BA056-771C-6A30-FCA1-03DE6EDD85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1895148"/>
            <a:ext cx="82296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 marL="457200" indent="-457200">
              <a:lnSpc>
                <a:spcPct val="90000"/>
              </a:lnSpc>
              <a:buFont typeface="Arial"/>
              <a:buChar char="•"/>
              <a:defRPr sz="2800">
                <a:latin typeface="+mn-lt"/>
              </a:defRPr>
            </a:lvl1pPr>
            <a:lvl2pPr marL="914320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2pPr>
            <a:lvl3pPr marL="137143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3pPr>
            <a:lvl4pPr marL="182855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4pPr>
            <a:lvl5pPr marL="2285678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D00507-FD82-E390-7B18-3A9A40744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285" y="6593571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F723F88-D2B9-D857-786D-78EE505D34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3365" y="6514759"/>
            <a:ext cx="1928722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1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9E59AF-4E24-A49E-162B-AFB2C42BA25E}"/>
              </a:ext>
            </a:extLst>
          </p:cNvPr>
          <p:cNvSpPr txBox="1"/>
          <p:nvPr userDrawn="1"/>
        </p:nvSpPr>
        <p:spPr>
          <a:xfrm>
            <a:off x="5998906" y="158111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C5BA4B0-930B-6C02-6D92-E1C40E20E86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95716" y="151274"/>
            <a:ext cx="222663" cy="257712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FD1C147E-4558-D406-93A6-61D1304E0A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0949" y="746261"/>
            <a:ext cx="8229600" cy="866922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="1" baseline="0">
                <a:solidFill>
                  <a:srgbClr val="13362D"/>
                </a:solidFill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55206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503708A-999D-9CB8-EEE5-2540C0A655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2044619"/>
            <a:ext cx="82296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 marL="457200" indent="-457200">
              <a:lnSpc>
                <a:spcPct val="90000"/>
              </a:lnSpc>
              <a:buFont typeface="Arial"/>
              <a:buChar char="•"/>
              <a:defRPr sz="2800">
                <a:latin typeface="+mn-lt"/>
              </a:defRPr>
            </a:lvl1pPr>
            <a:lvl2pPr marL="914320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2pPr>
            <a:lvl3pPr marL="137143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3pPr>
            <a:lvl4pPr marL="182855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4pPr>
            <a:lvl5pPr marL="2285678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D0D136D-F081-8D4B-D528-DE1B54D59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285" y="6593571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80AAEF8-0138-513E-AA4F-0C5297CAE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3365" y="6514759"/>
            <a:ext cx="1928722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1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EBA202-2C3C-FCAA-FCC8-611959CB8E05}"/>
              </a:ext>
            </a:extLst>
          </p:cNvPr>
          <p:cNvSpPr txBox="1"/>
          <p:nvPr userDrawn="1"/>
        </p:nvSpPr>
        <p:spPr>
          <a:xfrm>
            <a:off x="5998906" y="158111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3292FDA-4E51-0B92-6491-E9FD063567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95716" y="151274"/>
            <a:ext cx="222663" cy="257712"/>
          </a:xfrm>
          <a:prstGeom prst="rect">
            <a:avLst/>
          </a:prstGeom>
        </p:spPr>
      </p:pic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D2A1CB56-C4C0-A5A1-6A25-53B82414DC0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0950" y="1394086"/>
            <a:ext cx="8229719" cy="644525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defRPr sz="2300">
                <a:latin typeface="+mn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F0FA3DD-2B7E-F820-ED91-51970A1E36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0949" y="748035"/>
            <a:ext cx="8229600" cy="644525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="1" baseline="0">
                <a:solidFill>
                  <a:srgbClr val="13362D"/>
                </a:solidFill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400079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Vertical Pictur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A2912B-8F2F-74B3-B49C-CD49ACD82D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1613183"/>
            <a:ext cx="4188607" cy="4879692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lnSpc>
                <a:spcPct val="90000"/>
              </a:lnSpc>
              <a:defRPr sz="2800">
                <a:latin typeface="+mn-lt"/>
              </a:defRPr>
            </a:lvl1pPr>
            <a:lvl2pPr>
              <a:lnSpc>
                <a:spcPct val="150000"/>
              </a:lnSpc>
              <a:spcBef>
                <a:spcPts val="1200"/>
              </a:spcBef>
              <a:defRPr sz="2800">
                <a:latin typeface="+mn-lt"/>
              </a:defRPr>
            </a:lvl2pPr>
            <a:lvl3pPr marL="91423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3pPr>
            <a:lvl4pPr marL="137135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4pPr>
            <a:lvl5pPr marL="1828478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844562" y="746261"/>
            <a:ext cx="4308963" cy="5770427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E9554AD-39CA-2924-3695-AE27954FD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285" y="6593571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6FF02-C468-D687-521E-16AC4F7B08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3365" y="6514759"/>
            <a:ext cx="1928722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1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E3A141-EF1F-A597-6D0D-C16255C2B5AC}"/>
              </a:ext>
            </a:extLst>
          </p:cNvPr>
          <p:cNvSpPr txBox="1"/>
          <p:nvPr userDrawn="1"/>
        </p:nvSpPr>
        <p:spPr>
          <a:xfrm>
            <a:off x="5998906" y="158111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30A0DF3-27E8-9224-CE68-DA001465754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95716" y="151274"/>
            <a:ext cx="222663" cy="257712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671BD9C-E5E0-11F1-4F0E-E510ABED48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0949" y="746261"/>
            <a:ext cx="4188607" cy="866922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="1" baseline="0">
                <a:solidFill>
                  <a:srgbClr val="13362D"/>
                </a:solidFill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276918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Vertical Pictur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A2D6894-2584-1A29-CB7F-1DA6A56FB6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1537548"/>
            <a:ext cx="4188607" cy="49772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 marL="457200" indent="-457200">
              <a:lnSpc>
                <a:spcPct val="90000"/>
              </a:lnSpc>
              <a:buFont typeface="Arial"/>
              <a:buChar char="•"/>
              <a:defRPr sz="2400">
                <a:latin typeface="+mn-lt"/>
              </a:defRPr>
            </a:lvl1pPr>
            <a:lvl2pPr marL="914320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2pPr>
            <a:lvl3pPr marL="137143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3pPr>
            <a:lvl4pPr marL="182855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4pPr>
            <a:lvl5pPr marL="2285678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900613" y="141288"/>
            <a:ext cx="4252912" cy="6375400"/>
          </a:xfrm>
          <a:prstGeom prst="rect">
            <a:avLst/>
          </a:prstGeom>
        </p:spPr>
        <p:txBody>
          <a:bodyPr vert="horz"/>
          <a:lstStyle/>
          <a:p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865D027-209D-30B8-EA82-8C894FD24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3285" y="6593571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800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5D33B-7EB2-F374-3869-E71E92E08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3365" y="6514759"/>
            <a:ext cx="1928722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l">
              <a:defRPr sz="1050" b="1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8E28BE-4C83-4B29-302A-0332BEAA0779}"/>
              </a:ext>
            </a:extLst>
          </p:cNvPr>
          <p:cNvSpPr txBox="1"/>
          <p:nvPr userDrawn="1"/>
        </p:nvSpPr>
        <p:spPr>
          <a:xfrm>
            <a:off x="5998906" y="158111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55D5AE4-7885-5BB6-14F7-AC36B6B71E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95716" y="151274"/>
            <a:ext cx="222663" cy="25771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80950" y="746261"/>
            <a:ext cx="4188606" cy="791287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aseline="0">
                <a:solidFill>
                  <a:srgbClr val="13362D"/>
                </a:solidFill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296864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-11569" y="0"/>
            <a:ext cx="9153525" cy="6516688"/>
          </a:xfrm>
          <a:prstGeom prst="rect">
            <a:avLst/>
          </a:prstGeom>
        </p:spPr>
        <p:txBody>
          <a:bodyPr vert="horz"/>
          <a:lstStyle/>
          <a:p>
            <a:pPr marL="0" marR="0" lvl="0" indent="0" algn="l" defTabSz="45712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Full Image – Drag picture to placeholder or click icon to add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062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221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0" r:id="rId2"/>
    <p:sldLayoutId id="214748367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80" r:id="rId10"/>
    <p:sldLayoutId id="2147483691" r:id="rId11"/>
  </p:sldLayoutIdLst>
  <p:hf hdr="0" dt="0"/>
  <p:txStyles>
    <p:titleStyle>
      <a:lvl1pPr algn="ctr" defTabSz="45712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Helvetica Light"/>
          <a:ea typeface="+mj-ea"/>
          <a:cs typeface="Helvetica Light"/>
        </a:defRPr>
      </a:lvl1pPr>
    </p:titleStyle>
    <p:bodyStyle>
      <a:lvl1pPr marL="0" indent="0" algn="l" defTabSz="457120" rtl="0" eaLnBrk="1" latinLnBrk="0" hangingPunct="1">
        <a:spcBef>
          <a:spcPct val="20000"/>
        </a:spcBef>
        <a:buFont typeface="Arial"/>
        <a:buNone/>
        <a:defRPr sz="3200" b="0" i="0" kern="1200">
          <a:solidFill>
            <a:schemeClr val="tx1"/>
          </a:solidFill>
          <a:latin typeface="Helvetica Light"/>
          <a:ea typeface="+mn-ea"/>
          <a:cs typeface="Helvetica Light"/>
        </a:defRPr>
      </a:lvl1pPr>
      <a:lvl2pPr marL="457120" indent="0" algn="l" defTabSz="457120" rtl="0" eaLnBrk="1" latinLnBrk="0" hangingPunct="1">
        <a:spcBef>
          <a:spcPct val="20000"/>
        </a:spcBef>
        <a:buFont typeface="Arial"/>
        <a:buNone/>
        <a:defRPr sz="2800" b="0" i="0" kern="1200">
          <a:solidFill>
            <a:schemeClr val="tx1"/>
          </a:solidFill>
          <a:latin typeface="Helvetica Light"/>
          <a:ea typeface="+mn-ea"/>
          <a:cs typeface="Helvetica Light"/>
        </a:defRPr>
      </a:lvl2pPr>
      <a:lvl3pPr marL="1142799" indent="-228560" algn="l" defTabSz="45712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Helvetica Light"/>
          <a:ea typeface="+mn-ea"/>
          <a:cs typeface="Helvetica Light"/>
        </a:defRPr>
      </a:lvl3pPr>
      <a:lvl4pPr marL="1599918" indent="-228560" algn="l" defTabSz="45712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Helvetica Light"/>
          <a:ea typeface="+mn-ea"/>
          <a:cs typeface="Helvetica Light"/>
        </a:defRPr>
      </a:lvl4pPr>
      <a:lvl5pPr marL="2057038" indent="-228560" algn="l" defTabSz="45712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Helvetica Light"/>
          <a:ea typeface="+mn-ea"/>
          <a:cs typeface="Helvetica Light"/>
        </a:defRPr>
      </a:lvl5pPr>
      <a:lvl6pPr marL="2514157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7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6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6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9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8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8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7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6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6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949" y="228454"/>
            <a:ext cx="8229600" cy="68818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dirty="0"/>
              <a:t>Template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600" dirty="0"/>
              <a:t>Insert new slides as necessary.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Fill out titles, subtitles, section dividers and headers in Title Case. The date should be in ALL CAPS.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The text size of titles may be decreased if it does not fit within the width of the text box.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Fill in the information accordingly.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Include your Presentation Title at the bottom of each slide. This will have to be repeated on each slide used; changing one slide does not apply to all. You can also click Insert, Header and Footer, and type in your title under Footer; this will apply to all slides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Click the image icon in the center of picture boxes to locate an image on your computer and place it in the presentation.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After your image is placed, when it is selected, use the options in the hovering menu at the bottom of the image to crop, resize, and reposition your image.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Delete pages not in use INCLUDING these instructions (read through them first!)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Save your document with only remaining, completed presentation.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To play presentation, click Slide Show, Play from Start.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4294967295"/>
          </p:nvPr>
        </p:nvSpPr>
        <p:spPr>
          <a:xfrm>
            <a:off x="580950" y="931583"/>
            <a:ext cx="8229719" cy="6445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Please use these instructions to complete your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569" y="6597642"/>
            <a:ext cx="291656" cy="206376"/>
          </a:xfrm>
          <a:prstGeom prst="rect">
            <a:avLst/>
          </a:prstGeom>
        </p:spPr>
        <p:txBody>
          <a:bodyPr/>
          <a:lstStyle/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1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17377" y="6506500"/>
            <a:ext cx="2895223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02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891FEB7-CD40-2BBE-489E-A853FDFF950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21">
            <a:extLst>
              <a:ext uri="{FF2B5EF4-FFF2-40B4-BE49-F238E27FC236}">
                <a16:creationId xmlns:a16="http://schemas.microsoft.com/office/drawing/2014/main" id="{E9EF6639-E7A5-3DFC-97F7-A7014F0BCAF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prstGeom prst="rect">
            <a:avLst/>
          </a:prstGeom>
        </p:spPr>
        <p:txBody>
          <a:bodyPr vert="horz"/>
          <a:lstStyle>
            <a:lvl1pPr>
              <a:defRPr sz="1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1CF9861-C299-294E-DC7D-A6F01368B5D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16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B9B8557-5559-4C2E-8D53-30DB68BCD7D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22712-70FF-EDEA-D2E6-ACE8A810212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C1BCBB-C483-DAA0-0425-C0373F8BCFA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2529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EE74F9D7D6CF41BD62D45AE6F4DE68" ma:contentTypeVersion="18" ma:contentTypeDescription="Create a new document." ma:contentTypeScope="" ma:versionID="d51797f8658bc65bb7ae30236aeca504">
  <xsd:schema xmlns:xsd="http://www.w3.org/2001/XMLSchema" xmlns:xs="http://www.w3.org/2001/XMLSchema" xmlns:p="http://schemas.microsoft.com/office/2006/metadata/properties" xmlns:ns2="32406ee8-0cd2-4814-b04a-35054456c207" xmlns:ns3="8e08a960-6cad-464b-8d7d-a0d18e8a3a9f" targetNamespace="http://schemas.microsoft.com/office/2006/metadata/properties" ma:root="true" ma:fieldsID="ee95bfd9bba7b9ad69213ed3dac99e2c" ns2:_="" ns3:_="">
    <xsd:import namespace="32406ee8-0cd2-4814-b04a-35054456c207"/>
    <xsd:import namespace="8e08a960-6cad-464b-8d7d-a0d18e8a3a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406ee8-0cd2-4814-b04a-35054456c2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ad816ea-8460-453a-b1af-cd753e23c0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08a960-6cad-464b-8d7d-a0d18e8a3a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d914ca9-c50e-45d7-9d31-75a54c7432a8}" ma:internalName="TaxCatchAll" ma:showField="CatchAllData" ma:web="8e08a960-6cad-464b-8d7d-a0d18e8a3a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551BFD-D600-4F31-A14A-2AA106A9CFD5}"/>
</file>

<file path=customXml/itemProps2.xml><?xml version="1.0" encoding="utf-8"?>
<ds:datastoreItem xmlns:ds="http://schemas.openxmlformats.org/officeDocument/2006/customXml" ds:itemID="{93584493-EBEB-4A81-9F62-91D3B534A260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15592</TotalTime>
  <Words>218</Words>
  <Application>Microsoft Macintosh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Gotham Bold</vt:lpstr>
      <vt:lpstr>Gotham Book</vt:lpstr>
      <vt:lpstr>Helvetica Light</vt:lpstr>
      <vt:lpstr>Default Theme</vt:lpstr>
      <vt:lpstr>Template Instructions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cestaff</dc:creator>
  <cp:lastModifiedBy>Ward, Andrew</cp:lastModifiedBy>
  <cp:revision>61</cp:revision>
  <dcterms:created xsi:type="dcterms:W3CDTF">2016-10-04T14:42:50Z</dcterms:created>
  <dcterms:modified xsi:type="dcterms:W3CDTF">2024-05-15T17:05:15Z</dcterms:modified>
</cp:coreProperties>
</file>