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62D"/>
    <a:srgbClr val="83A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3" autoAdjust="0"/>
    <p:restoredTop sz="94668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686C9-D67E-3746-9327-5705F3DCCF19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B9505-7829-B84E-BA8D-ABCE77F1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43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05E2-DF73-B945-BC83-2B1206B8557B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809B1-7E05-B148-B613-EFA2FEA00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E21AEC9-7448-5BAE-7E46-F5B3538EEA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Shape 18"/>
          <p:cNvSpPr/>
          <p:nvPr/>
        </p:nvSpPr>
        <p:spPr>
          <a:xfrm>
            <a:off x="2500" y="6707479"/>
            <a:ext cx="12190413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 sz="3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2500" y="6707479"/>
            <a:ext cx="12190413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 sz="3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1" y="3462183"/>
            <a:ext cx="12189500" cy="349250"/>
          </a:xfrm>
          <a:prstGeom prst="rect">
            <a:avLst/>
          </a:prstGeom>
        </p:spPr>
        <p:txBody>
          <a:bodyPr vert="horz"/>
          <a:lstStyle>
            <a:lvl1pPr algn="ctr">
              <a:defRPr sz="2250" b="0" i="0" baseline="0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Subtitle or Presenter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" y="3826022"/>
            <a:ext cx="12189500" cy="337433"/>
          </a:xfrm>
          <a:prstGeom prst="rect">
            <a:avLst/>
          </a:prstGeom>
        </p:spPr>
        <p:txBody>
          <a:bodyPr vert="horz"/>
          <a:lstStyle>
            <a:lvl1pPr algn="ctr">
              <a:defRPr sz="1500" b="1" i="0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E5A6BA1-1EA4-F3C0-22A3-DD6B0538EEA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912" y="2202743"/>
            <a:ext cx="12190413" cy="829236"/>
          </a:xfrm>
          <a:prstGeom prst="rect">
            <a:avLst/>
          </a:prstGeom>
        </p:spPr>
        <p:txBody>
          <a:bodyPr vert="horz"/>
          <a:lstStyle>
            <a:lvl1pPr algn="ctr">
              <a:defRPr sz="5600" b="1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63AD2E-D158-F23B-1886-79D0A4318413}"/>
              </a:ext>
            </a:extLst>
          </p:cNvPr>
          <p:cNvCxnSpPr>
            <a:cxnSpLocks/>
          </p:cNvCxnSpPr>
          <p:nvPr userDrawn="1"/>
        </p:nvCxnSpPr>
        <p:spPr>
          <a:xfrm>
            <a:off x="5474900" y="3277576"/>
            <a:ext cx="1524000" cy="0"/>
          </a:xfrm>
          <a:prstGeom prst="line">
            <a:avLst/>
          </a:prstGeom>
          <a:ln w="57150">
            <a:solidFill>
              <a:srgbClr val="83A1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20AD7733-C1A7-324B-2452-7EB80C8AFB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1252" y="5372101"/>
            <a:ext cx="5376128" cy="134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2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6C1FC2-35EF-5499-34D5-0A46108D8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-1" y="1"/>
            <a:ext cx="5769876" cy="6503325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958921" y="7938"/>
            <a:ext cx="6233079" cy="3161014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5958920" y="3320144"/>
            <a:ext cx="6233080" cy="3183051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0756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14EE2DE-095B-A207-BB23-DB97F82AB5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Shape 18"/>
          <p:cNvSpPr/>
          <p:nvPr/>
        </p:nvSpPr>
        <p:spPr>
          <a:xfrm>
            <a:off x="2500" y="6707479"/>
            <a:ext cx="12190413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 sz="3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2500" y="6707479"/>
            <a:ext cx="12190413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 sz="3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FE0296-B95D-7A89-BBB8-2B7D243CAC0A}"/>
              </a:ext>
            </a:extLst>
          </p:cNvPr>
          <p:cNvSpPr txBox="1"/>
          <p:nvPr userDrawn="1"/>
        </p:nvSpPr>
        <p:spPr>
          <a:xfrm>
            <a:off x="-914" y="6210672"/>
            <a:ext cx="12192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NATSCI.MSU.EDU</a:t>
            </a:r>
          </a:p>
        </p:txBody>
      </p:sp>
    </p:spTree>
    <p:extLst>
      <p:ext uri="{BB962C8B-B14F-4D97-AF65-F5344CB8AC3E}">
        <p14:creationId xmlns:p14="http://schemas.microsoft.com/office/powerpoint/2010/main" val="34229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DB7908-1704-8865-6D37-4ED639AAFA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-912" y="2932504"/>
            <a:ext cx="12192912" cy="865189"/>
          </a:xfrm>
          <a:prstGeom prst="rect">
            <a:avLst/>
          </a:prstGeom>
        </p:spPr>
        <p:txBody>
          <a:bodyPr vert="horz"/>
          <a:lstStyle>
            <a:lvl1pPr algn="ctr">
              <a:defRPr sz="5600" b="1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2" name="Shape 18"/>
          <p:cNvSpPr/>
          <p:nvPr userDrawn="1"/>
        </p:nvSpPr>
        <p:spPr>
          <a:xfrm>
            <a:off x="2500" y="6707479"/>
            <a:ext cx="12190413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 sz="3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Shape 18"/>
          <p:cNvSpPr/>
          <p:nvPr userDrawn="1"/>
        </p:nvSpPr>
        <p:spPr>
          <a:xfrm>
            <a:off x="2500" y="6707479"/>
            <a:ext cx="12190413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 sz="3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-912" y="3812687"/>
            <a:ext cx="12192912" cy="346075"/>
          </a:xfrm>
          <a:prstGeom prst="rect">
            <a:avLst/>
          </a:prstGeom>
        </p:spPr>
        <p:txBody>
          <a:bodyPr vert="horz"/>
          <a:lstStyle>
            <a:lvl1pPr algn="ctr">
              <a:defRPr sz="2250" b="0" i="0" baseline="0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6701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1CF5971-940C-6C7B-AC3C-B5FE8A2E9D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4380" y="6593571"/>
            <a:ext cx="388875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153" y="6514760"/>
            <a:ext cx="2571629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774599" y="746261"/>
            <a:ext cx="109728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4599" y="1895149"/>
            <a:ext cx="109728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9F1BD-1F36-2412-C9D2-72BC11F24D62}"/>
              </a:ext>
            </a:extLst>
          </p:cNvPr>
          <p:cNvSpPr txBox="1"/>
          <p:nvPr userDrawn="1"/>
        </p:nvSpPr>
        <p:spPr>
          <a:xfrm>
            <a:off x="7998541" y="158112"/>
            <a:ext cx="4299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7A360E3-5C68-BDAF-9502-F65DF33D51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6621" y="169882"/>
            <a:ext cx="271921" cy="23604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CD42862-51FA-B414-1418-76575F3509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7622" y="151274"/>
            <a:ext cx="296884" cy="25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1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44F7CEA-1797-0E4A-FE72-C10E7FBC2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4599" y="2040137"/>
            <a:ext cx="109728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74601" y="1394087"/>
            <a:ext cx="1097295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E89E0A2-AFBD-7235-77D2-022186C5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4380" y="6593571"/>
            <a:ext cx="388875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D9D693-F278-986D-4DEE-5C992CBA9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153" y="6514760"/>
            <a:ext cx="2571629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E8419-E4B7-7A6A-239F-CFFE2A05B168}"/>
              </a:ext>
            </a:extLst>
          </p:cNvPr>
          <p:cNvSpPr txBox="1"/>
          <p:nvPr userDrawn="1"/>
        </p:nvSpPr>
        <p:spPr>
          <a:xfrm>
            <a:off x="7998541" y="158112"/>
            <a:ext cx="4299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549E399-BC83-4CC2-0B91-0ED9CBE6AC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22" y="151274"/>
            <a:ext cx="296884" cy="25771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037E039-CE25-D78B-D9D0-3A0A43BA8A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599" y="748036"/>
            <a:ext cx="10972800" cy="644525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7602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15CEC80-EA71-FAAA-B228-0E30D0A424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4599" y="1895149"/>
            <a:ext cx="109728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D00507-FD82-E390-7B18-3A9A4074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4380" y="6593571"/>
            <a:ext cx="388875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723F88-D2B9-D857-786D-78EE505D3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153" y="6514760"/>
            <a:ext cx="2571629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E59AF-4E24-A49E-162B-AFB2C42BA25E}"/>
              </a:ext>
            </a:extLst>
          </p:cNvPr>
          <p:cNvSpPr txBox="1"/>
          <p:nvPr userDrawn="1"/>
        </p:nvSpPr>
        <p:spPr>
          <a:xfrm>
            <a:off x="7998541" y="158112"/>
            <a:ext cx="4299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C5BA4B0-930B-6C02-6D92-E1C40E20E8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22" y="151274"/>
            <a:ext cx="296884" cy="25771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D1C147E-4558-D406-93A6-61D1304E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599" y="746261"/>
            <a:ext cx="109728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55206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DE0D972-86B8-5630-A438-9A96E86AA1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4599" y="2044620"/>
            <a:ext cx="109728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D0D136D-F081-8D4B-D528-DE1B54D5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4380" y="6593571"/>
            <a:ext cx="388875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0AAEF8-0138-513E-AA4F-0C5297CAE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153" y="6514760"/>
            <a:ext cx="2571629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BA202-2C3C-FCAA-FCC8-611959CB8E05}"/>
              </a:ext>
            </a:extLst>
          </p:cNvPr>
          <p:cNvSpPr txBox="1"/>
          <p:nvPr userDrawn="1"/>
        </p:nvSpPr>
        <p:spPr>
          <a:xfrm>
            <a:off x="7998541" y="158112"/>
            <a:ext cx="4299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3292FDA-4E51-0B92-6491-E9FD063567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22" y="151274"/>
            <a:ext cx="296884" cy="257712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2A1CB56-C4C0-A5A1-6A25-53B82414DC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4601" y="1394087"/>
            <a:ext cx="1097295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F0FA3DD-2B7E-F820-ED91-51970A1E3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599" y="748036"/>
            <a:ext cx="10972800" cy="644525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0007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7142291-0CDC-8FE8-16DC-6FAFB7C46E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4600" y="1613183"/>
            <a:ext cx="5584809" cy="4879692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459417" y="746262"/>
            <a:ext cx="5745284" cy="577042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9554AD-39CA-2924-3695-AE27954F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4380" y="6593571"/>
            <a:ext cx="388875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6FF02-C468-D687-521E-16AC4F7B0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153" y="6514760"/>
            <a:ext cx="2571629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3A141-EF1F-A597-6D0D-C16255C2B5AC}"/>
              </a:ext>
            </a:extLst>
          </p:cNvPr>
          <p:cNvSpPr txBox="1"/>
          <p:nvPr userDrawn="1"/>
        </p:nvSpPr>
        <p:spPr>
          <a:xfrm>
            <a:off x="7998541" y="158112"/>
            <a:ext cx="4299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30A0DF3-27E8-9224-CE68-DA00146575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22" y="151274"/>
            <a:ext cx="296884" cy="25771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671BD9C-E5E0-11F1-4F0E-E510ABED48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4600" y="746261"/>
            <a:ext cx="5584809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76918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A8DAC2-CF69-7A27-B1AF-A17A08D98E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4600" y="1537549"/>
            <a:ext cx="5584809" cy="49772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4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534151" y="141288"/>
            <a:ext cx="5670549" cy="63754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65D027-209D-30B8-EA82-8C894FD2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4380" y="6593571"/>
            <a:ext cx="388875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5D33B-7EB2-F374-3869-E71E92E08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153" y="6514760"/>
            <a:ext cx="2571629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8E28BE-4C83-4B29-302A-0332BEAA0779}"/>
              </a:ext>
            </a:extLst>
          </p:cNvPr>
          <p:cNvSpPr txBox="1"/>
          <p:nvPr userDrawn="1"/>
        </p:nvSpPr>
        <p:spPr>
          <a:xfrm>
            <a:off x="7998541" y="158112"/>
            <a:ext cx="4299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55D5AE4-7885-5BB6-14F7-AC36B6B71E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622" y="151274"/>
            <a:ext cx="296884" cy="25771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774600" y="746262"/>
            <a:ext cx="5584808" cy="791287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96864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-15425" y="0"/>
            <a:ext cx="12204700" cy="65166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Full Image – Drag picture to placeholder or click icon to add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6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2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0" r:id="rId2"/>
    <p:sldLayoutId id="214748367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80" r:id="rId10"/>
    <p:sldLayoutId id="2147483691" r:id="rId11"/>
  </p:sldLayoutIdLst>
  <p:hf hdr="0" dt="0"/>
  <p:txStyles>
    <p:titleStyle>
      <a:lvl1pPr algn="ctr" defTabSz="45712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0" indent="0" algn="l" defTabSz="45712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457120" indent="0" algn="l" defTabSz="45712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2799" indent="-228560" algn="l" defTabSz="45712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599918" indent="-228560" algn="l" defTabSz="45712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038" indent="-228560" algn="l" defTabSz="45712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15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949" y="228454"/>
            <a:ext cx="8229600" cy="6881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Template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/>
              <a:t>Insert new slides as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out titles, subtitles, section dividers and headers in Title Case. The date should be in ALL CAPS.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The text size of titles may be decreased if it does not fit within the width of the text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in the information accordingly.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Include your Presentation Title at the bottom of each slide. This will have to be repeated on each slide used; changing one slide does not apply to all. You can also click Insert, Header and Footer, and type in your title under Footer; this will apply to all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Click the image icon in the center of picture boxes to locate an image on your computer and place it in the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After your image is placed, when it is selected, use the options in the hovering menu at the bottom of the image to crop, resize, and reposition your image.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Delete pages not in use INCLUDING these instructions (read through them first!)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Save your document with only remaining, completed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To play presentation, click Slide Show, Play from Start.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2104951" y="931584"/>
            <a:ext cx="8229719" cy="6445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Please use these instructions to complete your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77569" y="6597642"/>
            <a:ext cx="291656" cy="206376"/>
          </a:xfrm>
          <a:prstGeom prst="rect">
            <a:avLst/>
          </a:prstGeom>
        </p:spPr>
        <p:txBody>
          <a:bodyPr/>
          <a:lstStyle/>
          <a:p>
            <a:pPr algn="r"/>
            <a:fld id="{73AD0363-BBEA-5A4C-BB5B-A2508ACEB79D}" type="slidenum">
              <a:rPr lang="en-US" sz="1050">
                <a:cs typeface="Helvetica Light"/>
              </a:rPr>
              <a:pPr algn="r"/>
              <a:t>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41378" y="6506501"/>
            <a:ext cx="289522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0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891FEB7-CD40-2BBE-489E-A853FDFF95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E9EF6639-E7A5-3DFC-97F7-A7014F0BCA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prstGeom prst="rect">
            <a:avLst/>
          </a:prstGeom>
        </p:spPr>
        <p:txBody>
          <a:bodyPr vert="horz"/>
          <a:lstStyle>
            <a:lvl1pPr>
              <a:defRPr sz="1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CF9861-C299-294E-DC7D-A6F01368B5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9B8557-5559-4C2E-8D53-30DB68BCD7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22712-70FF-EDEA-D2E6-ACE8A81021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1BCBB-C483-DAA0-0425-C0373F8BCF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29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E74F9D7D6CF41BD62D45AE6F4DE68" ma:contentTypeVersion="18" ma:contentTypeDescription="Create a new document." ma:contentTypeScope="" ma:versionID="d51797f8658bc65bb7ae30236aeca504">
  <xsd:schema xmlns:xsd="http://www.w3.org/2001/XMLSchema" xmlns:xs="http://www.w3.org/2001/XMLSchema" xmlns:p="http://schemas.microsoft.com/office/2006/metadata/properties" xmlns:ns2="32406ee8-0cd2-4814-b04a-35054456c207" xmlns:ns3="8e08a960-6cad-464b-8d7d-a0d18e8a3a9f" targetNamespace="http://schemas.microsoft.com/office/2006/metadata/properties" ma:root="true" ma:fieldsID="ee95bfd9bba7b9ad69213ed3dac99e2c" ns2:_="" ns3:_="">
    <xsd:import namespace="32406ee8-0cd2-4814-b04a-35054456c207"/>
    <xsd:import namespace="8e08a960-6cad-464b-8d7d-a0d18e8a3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06ee8-0cd2-4814-b04a-35054456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8a960-6cad-464b-8d7d-a0d18e8a3a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914ca9-c50e-45d7-9d31-75a54c7432a8}" ma:internalName="TaxCatchAll" ma:showField="CatchAllData" ma:web="8e08a960-6cad-464b-8d7d-a0d18e8a3a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453A7-B38B-4EAC-8F2E-BEC7FF91F360}"/>
</file>

<file path=customXml/itemProps2.xml><?xml version="1.0" encoding="utf-8"?>
<ds:datastoreItem xmlns:ds="http://schemas.openxmlformats.org/officeDocument/2006/customXml" ds:itemID="{CEA77462-2DD8-47BF-94C9-A343A3DC5A45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15814</TotalTime>
  <Words>218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Gotham Bold</vt:lpstr>
      <vt:lpstr>Gotham Book</vt:lpstr>
      <vt:lpstr>Helvetica Light</vt:lpstr>
      <vt:lpstr>Default Theme</vt:lpstr>
      <vt:lpstr>Template Instructions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cestaff</dc:creator>
  <cp:lastModifiedBy>Ward, Andrew</cp:lastModifiedBy>
  <cp:revision>71</cp:revision>
  <dcterms:created xsi:type="dcterms:W3CDTF">2016-10-04T14:42:50Z</dcterms:created>
  <dcterms:modified xsi:type="dcterms:W3CDTF">2024-05-15T17:08:47Z</dcterms:modified>
</cp:coreProperties>
</file>