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4" r:id="rId3"/>
  </p:sldMasterIdLst>
  <p:notesMasterIdLst>
    <p:notesMasterId r:id="rId9"/>
  </p:notesMasterIdLst>
  <p:sldIdLst>
    <p:sldId id="3771" r:id="rId4"/>
    <p:sldId id="256" r:id="rId5"/>
    <p:sldId id="375" r:id="rId6"/>
    <p:sldId id="324" r:id="rId7"/>
    <p:sldId id="261" r:id="rId8"/>
  </p:sldIdLst>
  <p:sldSz cx="9144000" cy="5143500" type="screen16x9"/>
  <p:notesSz cx="6858000" cy="9144000"/>
  <p:embeddedFontLst>
    <p:embeddedFont>
      <p:font typeface="Arial Black" panose="020B0A04020102020204" pitchFamily="34" charset="0"/>
      <p:bold r:id="rId10"/>
    </p:embeddedFont>
    <p:embeddedFont>
      <p:font typeface="Lustria" panose="020B0604020202020204" charset="0"/>
      <p:regular r:id="rId11"/>
      <p:bold r:id="rId12"/>
      <p:italic r:id="rId13"/>
      <p:boldItalic r:id="rId14"/>
    </p:embeddedFont>
    <p:embeddedFont>
      <p:font typeface="Montserrat" panose="00000500000000000000" pitchFamily="2" charset="0"/>
      <p:regular r:id="rId15"/>
      <p:bold r:id="rId16"/>
      <p:italic r:id="rId17"/>
      <p:boldItalic r:id="rId18"/>
    </p:embeddedFont>
    <p:embeddedFont>
      <p:font typeface="Montserrat Black" panose="00000A00000000000000" pitchFamily="2" charset="0"/>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432">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406F7A-1C4F-138F-4503-CA69FAD6441E}" name="Amrita Assomull" initials="AA" userId="S::Amrita.Assomull@finnpartners.com::e1c2dec9-108b-4242-b0cd-e4c3e6d27e13" providerId="AD"/>
  <p188:author id="{3BAA7D82-0F43-DB20-BA7E-41AA5788E4D2}" name="Abby Ferdinando" initials="AF" userId="S::abby.ferdinando@finnpartners.com::314ccd5f-baf3-4454-8cb5-640df489d942" providerId="AD"/>
  <p188:author id="{24B153D0-33B3-2CD0-047D-26DC3FDE7A20}" name="Monica Patel" initials="MP" userId="S::monica.patel@finnpartners.com::d7c78724-d350-4382-86dc-83202abe94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41"/>
    <a:srgbClr val="016B55"/>
    <a:srgbClr val="039775"/>
    <a:srgbClr val="0084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1C4B8D-43A3-4A62-9CDD-13512274D354}">
  <a:tblStyle styleId="{121C4B8D-43A3-4A62-9CDD-13512274D35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24" autoAdjust="0"/>
    <p:restoredTop sz="93401" autoAdjust="0"/>
  </p:normalViewPr>
  <p:slideViewPr>
    <p:cSldViewPr snapToGrid="0">
      <p:cViewPr varScale="1">
        <p:scale>
          <a:sx n="82" d="100"/>
          <a:sy n="82" d="100"/>
        </p:scale>
        <p:origin x="1048" y="44"/>
      </p:cViewPr>
      <p:guideLst>
        <p:guide orient="horz" pos="1620"/>
        <p:guide pos="2880"/>
        <p:guide pos="4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4.fntdata"/><Relationship Id="rId18" Type="http://schemas.openxmlformats.org/officeDocument/2006/relationships/font" Target="fonts/font9.fntdata"/><Relationship Id="rId26" Type="http://schemas.microsoft.com/office/2018/10/relationships/authors" Target="authors.xml"/><Relationship Id="rId3" Type="http://schemas.openxmlformats.org/officeDocument/2006/relationships/slideMaster" Target="slideMasters/slideMaster1.xml"/><Relationship Id="rId21" Type="http://schemas.openxmlformats.org/officeDocument/2006/relationships/font" Target="fonts/font12.fntdata"/><Relationship Id="rId7" Type="http://schemas.openxmlformats.org/officeDocument/2006/relationships/slide" Target="slides/slide4.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200368d0cb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 name="Google Shape;49;g200368d0cb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df3de28c26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df3de28c26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029212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5589ca27df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15589ca27df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30352-8BE8-9B4D-B801-3FD824E2D340}"/>
              </a:ext>
            </a:extLst>
          </p:cNvPr>
          <p:cNvSpPr>
            <a:spLocks noGrp="1"/>
          </p:cNvSpPr>
          <p:nvPr>
            <p:ph type="title"/>
          </p:nvPr>
        </p:nvSpPr>
        <p:spPr>
          <a:xfrm>
            <a:off x="628650" y="274638"/>
            <a:ext cx="7886700" cy="993775"/>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90623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 Bios">
  <p:cSld name="4 Bios">
    <p:spTree>
      <p:nvGrpSpPr>
        <p:cNvPr id="1" name="Shape 155"/>
        <p:cNvGrpSpPr/>
        <p:nvPr/>
      </p:nvGrpSpPr>
      <p:grpSpPr>
        <a:xfrm>
          <a:off x="0" y="0"/>
          <a:ext cx="0" cy="0"/>
          <a:chOff x="0" y="0"/>
          <a:chExt cx="0" cy="0"/>
        </a:xfrm>
      </p:grpSpPr>
      <p:sp>
        <p:nvSpPr>
          <p:cNvPr id="156" name="Google Shape;156;p21"/>
          <p:cNvSpPr>
            <a:spLocks noGrp="1"/>
          </p:cNvSpPr>
          <p:nvPr>
            <p:ph type="pic" idx="2"/>
          </p:nvPr>
        </p:nvSpPr>
        <p:spPr>
          <a:xfrm>
            <a:off x="0" y="1223600"/>
            <a:ext cx="2286000" cy="1841400"/>
          </a:xfrm>
          <a:prstGeom prst="rect">
            <a:avLst/>
          </a:prstGeom>
          <a:noFill/>
          <a:ln>
            <a:noFill/>
          </a:ln>
        </p:spPr>
      </p:sp>
      <p:sp>
        <p:nvSpPr>
          <p:cNvPr id="157" name="Google Shape;157;p21"/>
          <p:cNvSpPr>
            <a:spLocks noGrp="1"/>
          </p:cNvSpPr>
          <p:nvPr>
            <p:ph type="pic" idx="3"/>
          </p:nvPr>
        </p:nvSpPr>
        <p:spPr>
          <a:xfrm>
            <a:off x="2283700" y="1223600"/>
            <a:ext cx="2297400" cy="1841400"/>
          </a:xfrm>
          <a:prstGeom prst="rect">
            <a:avLst/>
          </a:prstGeom>
          <a:noFill/>
          <a:ln>
            <a:noFill/>
          </a:ln>
        </p:spPr>
      </p:sp>
      <p:sp>
        <p:nvSpPr>
          <p:cNvPr id="158" name="Google Shape;158;p21"/>
          <p:cNvSpPr>
            <a:spLocks noGrp="1"/>
          </p:cNvSpPr>
          <p:nvPr>
            <p:ph type="pic" idx="4"/>
          </p:nvPr>
        </p:nvSpPr>
        <p:spPr>
          <a:xfrm>
            <a:off x="4581125" y="1223600"/>
            <a:ext cx="2297400" cy="1841400"/>
          </a:xfrm>
          <a:prstGeom prst="rect">
            <a:avLst/>
          </a:prstGeom>
          <a:noFill/>
          <a:ln>
            <a:noFill/>
          </a:ln>
        </p:spPr>
      </p:sp>
      <p:sp>
        <p:nvSpPr>
          <p:cNvPr id="159" name="Google Shape;159;p21"/>
          <p:cNvSpPr>
            <a:spLocks noGrp="1"/>
          </p:cNvSpPr>
          <p:nvPr>
            <p:ph type="pic" idx="5"/>
          </p:nvPr>
        </p:nvSpPr>
        <p:spPr>
          <a:xfrm>
            <a:off x="6871700" y="1223600"/>
            <a:ext cx="2286000" cy="1841400"/>
          </a:xfrm>
          <a:prstGeom prst="rect">
            <a:avLst/>
          </a:prstGeom>
          <a:noFill/>
          <a:ln>
            <a:noFill/>
          </a:ln>
        </p:spPr>
      </p:sp>
      <p:sp>
        <p:nvSpPr>
          <p:cNvPr id="160" name="Google Shape;160;p21"/>
          <p:cNvSpPr/>
          <p:nvPr/>
        </p:nvSpPr>
        <p:spPr>
          <a:xfrm>
            <a:off x="0" y="0"/>
            <a:ext cx="9144000" cy="1217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1" name="Google Shape;161;p21"/>
          <p:cNvSpPr txBox="1"/>
          <p:nvPr/>
        </p:nvSpPr>
        <p:spPr>
          <a:xfrm>
            <a:off x="9071572" y="1557196"/>
            <a:ext cx="184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21"/>
          <p:cNvSpPr txBox="1">
            <a:spLocks noGrp="1"/>
          </p:cNvSpPr>
          <p:nvPr>
            <p:ph type="title"/>
          </p:nvPr>
        </p:nvSpPr>
        <p:spPr>
          <a:xfrm>
            <a:off x="330625" y="3059000"/>
            <a:ext cx="1912800" cy="472200"/>
          </a:xfrm>
          <a:prstGeom prst="rect">
            <a:avLst/>
          </a:prstGeom>
          <a:noFill/>
          <a:ln>
            <a:noFill/>
          </a:ln>
        </p:spPr>
        <p:txBody>
          <a:bodyPr spcFirstLastPara="1" wrap="square" lIns="91425" tIns="91425" rIns="91425" bIns="91425" anchor="t" anchorCtr="0">
            <a:spAutoFit/>
          </a:bodyPr>
          <a:lstStyle>
            <a:lvl1pPr lvl="0" rtl="0">
              <a:spcBef>
                <a:spcPts val="0"/>
              </a:spcBef>
              <a:spcAft>
                <a:spcPts val="0"/>
              </a:spcAft>
              <a:buClr>
                <a:schemeClr val="accent3"/>
              </a:buClr>
              <a:buSzPts val="1400"/>
              <a:buFont typeface="Montserrat"/>
              <a:buNone/>
              <a:defRPr b="1">
                <a:solidFill>
                  <a:schemeClr val="accent3"/>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0"/>
              </a:spcBef>
              <a:spcAft>
                <a:spcPts val="0"/>
              </a:spcAft>
              <a:buSzPts val="1400"/>
              <a:buFont typeface="Montserrat"/>
              <a:buNone/>
              <a:defRPr>
                <a:latin typeface="Montserrat"/>
                <a:ea typeface="Montserrat"/>
                <a:cs typeface="Montserrat"/>
                <a:sym typeface="Montserrat"/>
              </a:defRPr>
            </a:lvl3pPr>
            <a:lvl4pPr lvl="3" rtl="0">
              <a:spcBef>
                <a:spcPts val="0"/>
              </a:spcBef>
              <a:spcAft>
                <a:spcPts val="0"/>
              </a:spcAft>
              <a:buSzPts val="1400"/>
              <a:buFont typeface="Montserrat"/>
              <a:buNone/>
              <a:defRPr>
                <a:latin typeface="Montserrat"/>
                <a:ea typeface="Montserrat"/>
                <a:cs typeface="Montserrat"/>
                <a:sym typeface="Montserrat"/>
              </a:defRPr>
            </a:lvl4pPr>
            <a:lvl5pPr lvl="4" rtl="0">
              <a:spcBef>
                <a:spcPts val="0"/>
              </a:spcBef>
              <a:spcAft>
                <a:spcPts val="0"/>
              </a:spcAft>
              <a:buSzPts val="1400"/>
              <a:buFont typeface="Montserrat"/>
              <a:buNone/>
              <a:defRPr>
                <a:latin typeface="Montserrat"/>
                <a:ea typeface="Montserrat"/>
                <a:cs typeface="Montserrat"/>
                <a:sym typeface="Montserrat"/>
              </a:defRPr>
            </a:lvl5pPr>
            <a:lvl6pPr lvl="5" rtl="0">
              <a:spcBef>
                <a:spcPts val="0"/>
              </a:spcBef>
              <a:spcAft>
                <a:spcPts val="0"/>
              </a:spcAft>
              <a:buSzPts val="1400"/>
              <a:buFont typeface="Montserrat"/>
              <a:buNone/>
              <a:defRPr>
                <a:latin typeface="Montserrat"/>
                <a:ea typeface="Montserrat"/>
                <a:cs typeface="Montserrat"/>
                <a:sym typeface="Montserrat"/>
              </a:defRPr>
            </a:lvl6pPr>
            <a:lvl7pPr lvl="6" rtl="0">
              <a:spcBef>
                <a:spcPts val="0"/>
              </a:spcBef>
              <a:spcAft>
                <a:spcPts val="0"/>
              </a:spcAft>
              <a:buSzPts val="1400"/>
              <a:buFont typeface="Montserrat"/>
              <a:buNone/>
              <a:defRPr>
                <a:latin typeface="Montserrat"/>
                <a:ea typeface="Montserrat"/>
                <a:cs typeface="Montserrat"/>
                <a:sym typeface="Montserrat"/>
              </a:defRPr>
            </a:lvl7pPr>
            <a:lvl8pPr lvl="7" rtl="0">
              <a:spcBef>
                <a:spcPts val="0"/>
              </a:spcBef>
              <a:spcAft>
                <a:spcPts val="0"/>
              </a:spcAft>
              <a:buSzPts val="1400"/>
              <a:buFont typeface="Montserrat"/>
              <a:buNone/>
              <a:defRPr>
                <a:latin typeface="Montserrat"/>
                <a:ea typeface="Montserrat"/>
                <a:cs typeface="Montserrat"/>
                <a:sym typeface="Montserrat"/>
              </a:defRPr>
            </a:lvl8pPr>
            <a:lvl9pPr lvl="8"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63" name="Google Shape;163;p21"/>
          <p:cNvSpPr txBox="1">
            <a:spLocks noGrp="1"/>
          </p:cNvSpPr>
          <p:nvPr>
            <p:ph type="subTitle" idx="1"/>
          </p:nvPr>
        </p:nvSpPr>
        <p:spPr>
          <a:xfrm>
            <a:off x="330625" y="3262075"/>
            <a:ext cx="1912800" cy="534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1000"/>
              <a:buFont typeface="Montserrat"/>
              <a:buNone/>
              <a:defRPr sz="1000">
                <a:solidFill>
                  <a:schemeClr val="accent6"/>
                </a:solidFill>
                <a:latin typeface="Montserrat"/>
                <a:ea typeface="Montserrat"/>
                <a:cs typeface="Montserrat"/>
                <a:sym typeface="Montserrat"/>
              </a:defRPr>
            </a:lvl1pPr>
            <a:lvl2pPr lvl="1" rtl="0">
              <a:spcBef>
                <a:spcPts val="0"/>
              </a:spcBef>
              <a:spcAft>
                <a:spcPts val="0"/>
              </a:spcAft>
              <a:buSzPts val="1000"/>
              <a:buFont typeface="Montserrat"/>
              <a:buNone/>
              <a:defRPr sz="1000">
                <a:latin typeface="Montserrat"/>
                <a:ea typeface="Montserrat"/>
                <a:cs typeface="Montserrat"/>
                <a:sym typeface="Montserrat"/>
              </a:defRPr>
            </a:lvl2pPr>
            <a:lvl3pPr lvl="2" rtl="0">
              <a:spcBef>
                <a:spcPts val="0"/>
              </a:spcBef>
              <a:spcAft>
                <a:spcPts val="0"/>
              </a:spcAft>
              <a:buSzPts val="1000"/>
              <a:buFont typeface="Montserrat"/>
              <a:buNone/>
              <a:defRPr sz="1000">
                <a:latin typeface="Montserrat"/>
                <a:ea typeface="Montserrat"/>
                <a:cs typeface="Montserrat"/>
                <a:sym typeface="Montserrat"/>
              </a:defRPr>
            </a:lvl3pPr>
            <a:lvl4pPr lvl="3" rtl="0">
              <a:spcBef>
                <a:spcPts val="0"/>
              </a:spcBef>
              <a:spcAft>
                <a:spcPts val="0"/>
              </a:spcAft>
              <a:buSzPts val="1000"/>
              <a:buFont typeface="Montserrat"/>
              <a:buNone/>
              <a:defRPr sz="1000">
                <a:latin typeface="Montserrat"/>
                <a:ea typeface="Montserrat"/>
                <a:cs typeface="Montserrat"/>
                <a:sym typeface="Montserrat"/>
              </a:defRPr>
            </a:lvl4pPr>
            <a:lvl5pPr lvl="4" rtl="0">
              <a:spcBef>
                <a:spcPts val="0"/>
              </a:spcBef>
              <a:spcAft>
                <a:spcPts val="0"/>
              </a:spcAft>
              <a:buSzPts val="1000"/>
              <a:buFont typeface="Montserrat"/>
              <a:buNone/>
              <a:defRPr sz="1000">
                <a:latin typeface="Montserrat"/>
                <a:ea typeface="Montserrat"/>
                <a:cs typeface="Montserrat"/>
                <a:sym typeface="Montserrat"/>
              </a:defRPr>
            </a:lvl5pPr>
            <a:lvl6pPr lvl="5" rtl="0">
              <a:spcBef>
                <a:spcPts val="0"/>
              </a:spcBef>
              <a:spcAft>
                <a:spcPts val="0"/>
              </a:spcAft>
              <a:buSzPts val="1000"/>
              <a:buFont typeface="Montserrat"/>
              <a:buNone/>
              <a:defRPr sz="1000">
                <a:latin typeface="Montserrat"/>
                <a:ea typeface="Montserrat"/>
                <a:cs typeface="Montserrat"/>
                <a:sym typeface="Montserrat"/>
              </a:defRPr>
            </a:lvl6pPr>
            <a:lvl7pPr lvl="6" rtl="0">
              <a:spcBef>
                <a:spcPts val="0"/>
              </a:spcBef>
              <a:spcAft>
                <a:spcPts val="0"/>
              </a:spcAft>
              <a:buSzPts val="1000"/>
              <a:buFont typeface="Montserrat"/>
              <a:buNone/>
              <a:defRPr sz="1000">
                <a:latin typeface="Montserrat"/>
                <a:ea typeface="Montserrat"/>
                <a:cs typeface="Montserrat"/>
                <a:sym typeface="Montserrat"/>
              </a:defRPr>
            </a:lvl7pPr>
            <a:lvl8pPr lvl="7" rtl="0">
              <a:spcBef>
                <a:spcPts val="0"/>
              </a:spcBef>
              <a:spcAft>
                <a:spcPts val="0"/>
              </a:spcAft>
              <a:buSzPts val="1000"/>
              <a:buFont typeface="Montserrat"/>
              <a:buNone/>
              <a:defRPr sz="1000">
                <a:latin typeface="Montserrat"/>
                <a:ea typeface="Montserrat"/>
                <a:cs typeface="Montserrat"/>
                <a:sym typeface="Montserrat"/>
              </a:defRPr>
            </a:lvl8pPr>
            <a:lvl9pPr lvl="8" rtl="0">
              <a:spcBef>
                <a:spcPts val="0"/>
              </a:spcBef>
              <a:spcAft>
                <a:spcPts val="0"/>
              </a:spcAft>
              <a:buSzPts val="1000"/>
              <a:buFont typeface="Montserrat"/>
              <a:buNone/>
              <a:defRPr sz="1000">
                <a:latin typeface="Montserrat"/>
                <a:ea typeface="Montserrat"/>
                <a:cs typeface="Montserrat"/>
                <a:sym typeface="Montserrat"/>
              </a:defRPr>
            </a:lvl9pPr>
          </a:lstStyle>
          <a:p>
            <a:endParaRPr/>
          </a:p>
        </p:txBody>
      </p:sp>
      <p:sp>
        <p:nvSpPr>
          <p:cNvPr id="164" name="Google Shape;164;p21"/>
          <p:cNvSpPr txBox="1">
            <a:spLocks noGrp="1"/>
          </p:cNvSpPr>
          <p:nvPr>
            <p:ph type="title" idx="6"/>
          </p:nvPr>
        </p:nvSpPr>
        <p:spPr>
          <a:xfrm>
            <a:off x="2477250" y="3059000"/>
            <a:ext cx="1912800" cy="472200"/>
          </a:xfrm>
          <a:prstGeom prst="rect">
            <a:avLst/>
          </a:prstGeom>
          <a:noFill/>
          <a:ln>
            <a:noFill/>
          </a:ln>
        </p:spPr>
        <p:txBody>
          <a:bodyPr spcFirstLastPara="1" wrap="square" lIns="91425" tIns="91425" rIns="91425" bIns="91425" anchor="t" anchorCtr="0">
            <a:spAutoFit/>
          </a:bodyPr>
          <a:lstStyle>
            <a:lvl1pPr lvl="0" rtl="0">
              <a:spcBef>
                <a:spcPts val="0"/>
              </a:spcBef>
              <a:spcAft>
                <a:spcPts val="0"/>
              </a:spcAft>
              <a:buClr>
                <a:schemeClr val="accent3"/>
              </a:buClr>
              <a:buSzPts val="1400"/>
              <a:buFont typeface="Montserrat"/>
              <a:buNone/>
              <a:defRPr b="1">
                <a:solidFill>
                  <a:schemeClr val="accent3"/>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0"/>
              </a:spcBef>
              <a:spcAft>
                <a:spcPts val="0"/>
              </a:spcAft>
              <a:buSzPts val="1400"/>
              <a:buFont typeface="Montserrat"/>
              <a:buNone/>
              <a:defRPr>
                <a:latin typeface="Montserrat"/>
                <a:ea typeface="Montserrat"/>
                <a:cs typeface="Montserrat"/>
                <a:sym typeface="Montserrat"/>
              </a:defRPr>
            </a:lvl3pPr>
            <a:lvl4pPr lvl="3" rtl="0">
              <a:spcBef>
                <a:spcPts val="0"/>
              </a:spcBef>
              <a:spcAft>
                <a:spcPts val="0"/>
              </a:spcAft>
              <a:buSzPts val="1400"/>
              <a:buFont typeface="Montserrat"/>
              <a:buNone/>
              <a:defRPr>
                <a:latin typeface="Montserrat"/>
                <a:ea typeface="Montserrat"/>
                <a:cs typeface="Montserrat"/>
                <a:sym typeface="Montserrat"/>
              </a:defRPr>
            </a:lvl4pPr>
            <a:lvl5pPr lvl="4" rtl="0">
              <a:spcBef>
                <a:spcPts val="0"/>
              </a:spcBef>
              <a:spcAft>
                <a:spcPts val="0"/>
              </a:spcAft>
              <a:buSzPts val="1400"/>
              <a:buFont typeface="Montserrat"/>
              <a:buNone/>
              <a:defRPr>
                <a:latin typeface="Montserrat"/>
                <a:ea typeface="Montserrat"/>
                <a:cs typeface="Montserrat"/>
                <a:sym typeface="Montserrat"/>
              </a:defRPr>
            </a:lvl5pPr>
            <a:lvl6pPr lvl="5" rtl="0">
              <a:spcBef>
                <a:spcPts val="0"/>
              </a:spcBef>
              <a:spcAft>
                <a:spcPts val="0"/>
              </a:spcAft>
              <a:buSzPts val="1400"/>
              <a:buFont typeface="Montserrat"/>
              <a:buNone/>
              <a:defRPr>
                <a:latin typeface="Montserrat"/>
                <a:ea typeface="Montserrat"/>
                <a:cs typeface="Montserrat"/>
                <a:sym typeface="Montserrat"/>
              </a:defRPr>
            </a:lvl6pPr>
            <a:lvl7pPr lvl="6" rtl="0">
              <a:spcBef>
                <a:spcPts val="0"/>
              </a:spcBef>
              <a:spcAft>
                <a:spcPts val="0"/>
              </a:spcAft>
              <a:buSzPts val="1400"/>
              <a:buFont typeface="Montserrat"/>
              <a:buNone/>
              <a:defRPr>
                <a:latin typeface="Montserrat"/>
                <a:ea typeface="Montserrat"/>
                <a:cs typeface="Montserrat"/>
                <a:sym typeface="Montserrat"/>
              </a:defRPr>
            </a:lvl7pPr>
            <a:lvl8pPr lvl="7" rtl="0">
              <a:spcBef>
                <a:spcPts val="0"/>
              </a:spcBef>
              <a:spcAft>
                <a:spcPts val="0"/>
              </a:spcAft>
              <a:buSzPts val="1400"/>
              <a:buFont typeface="Montserrat"/>
              <a:buNone/>
              <a:defRPr>
                <a:latin typeface="Montserrat"/>
                <a:ea typeface="Montserrat"/>
                <a:cs typeface="Montserrat"/>
                <a:sym typeface="Montserrat"/>
              </a:defRPr>
            </a:lvl8pPr>
            <a:lvl9pPr lvl="8"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65" name="Google Shape;165;p21"/>
          <p:cNvSpPr txBox="1">
            <a:spLocks noGrp="1"/>
          </p:cNvSpPr>
          <p:nvPr>
            <p:ph type="subTitle" idx="7"/>
          </p:nvPr>
        </p:nvSpPr>
        <p:spPr>
          <a:xfrm>
            <a:off x="2477250" y="3262075"/>
            <a:ext cx="1912800" cy="534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1000"/>
              <a:buFont typeface="Montserrat"/>
              <a:buNone/>
              <a:defRPr sz="1000">
                <a:solidFill>
                  <a:schemeClr val="accent6"/>
                </a:solidFill>
                <a:latin typeface="Montserrat"/>
                <a:ea typeface="Montserrat"/>
                <a:cs typeface="Montserrat"/>
                <a:sym typeface="Montserrat"/>
              </a:defRPr>
            </a:lvl1pPr>
            <a:lvl2pPr lvl="1" rtl="0">
              <a:spcBef>
                <a:spcPts val="0"/>
              </a:spcBef>
              <a:spcAft>
                <a:spcPts val="0"/>
              </a:spcAft>
              <a:buSzPts val="1000"/>
              <a:buFont typeface="Montserrat"/>
              <a:buNone/>
              <a:defRPr sz="1000">
                <a:latin typeface="Montserrat"/>
                <a:ea typeface="Montserrat"/>
                <a:cs typeface="Montserrat"/>
                <a:sym typeface="Montserrat"/>
              </a:defRPr>
            </a:lvl2pPr>
            <a:lvl3pPr lvl="2" rtl="0">
              <a:spcBef>
                <a:spcPts val="0"/>
              </a:spcBef>
              <a:spcAft>
                <a:spcPts val="0"/>
              </a:spcAft>
              <a:buSzPts val="1000"/>
              <a:buFont typeface="Montserrat"/>
              <a:buNone/>
              <a:defRPr sz="1000">
                <a:latin typeface="Montserrat"/>
                <a:ea typeface="Montserrat"/>
                <a:cs typeface="Montserrat"/>
                <a:sym typeface="Montserrat"/>
              </a:defRPr>
            </a:lvl3pPr>
            <a:lvl4pPr lvl="3" rtl="0">
              <a:spcBef>
                <a:spcPts val="0"/>
              </a:spcBef>
              <a:spcAft>
                <a:spcPts val="0"/>
              </a:spcAft>
              <a:buSzPts val="1000"/>
              <a:buFont typeface="Montserrat"/>
              <a:buNone/>
              <a:defRPr sz="1000">
                <a:latin typeface="Montserrat"/>
                <a:ea typeface="Montserrat"/>
                <a:cs typeface="Montserrat"/>
                <a:sym typeface="Montserrat"/>
              </a:defRPr>
            </a:lvl4pPr>
            <a:lvl5pPr lvl="4" rtl="0">
              <a:spcBef>
                <a:spcPts val="0"/>
              </a:spcBef>
              <a:spcAft>
                <a:spcPts val="0"/>
              </a:spcAft>
              <a:buSzPts val="1000"/>
              <a:buFont typeface="Montserrat"/>
              <a:buNone/>
              <a:defRPr sz="1000">
                <a:latin typeface="Montserrat"/>
                <a:ea typeface="Montserrat"/>
                <a:cs typeface="Montserrat"/>
                <a:sym typeface="Montserrat"/>
              </a:defRPr>
            </a:lvl5pPr>
            <a:lvl6pPr lvl="5" rtl="0">
              <a:spcBef>
                <a:spcPts val="0"/>
              </a:spcBef>
              <a:spcAft>
                <a:spcPts val="0"/>
              </a:spcAft>
              <a:buSzPts val="1000"/>
              <a:buFont typeface="Montserrat"/>
              <a:buNone/>
              <a:defRPr sz="1000">
                <a:latin typeface="Montserrat"/>
                <a:ea typeface="Montserrat"/>
                <a:cs typeface="Montserrat"/>
                <a:sym typeface="Montserrat"/>
              </a:defRPr>
            </a:lvl6pPr>
            <a:lvl7pPr lvl="6" rtl="0">
              <a:spcBef>
                <a:spcPts val="0"/>
              </a:spcBef>
              <a:spcAft>
                <a:spcPts val="0"/>
              </a:spcAft>
              <a:buSzPts val="1000"/>
              <a:buFont typeface="Montserrat"/>
              <a:buNone/>
              <a:defRPr sz="1000">
                <a:latin typeface="Montserrat"/>
                <a:ea typeface="Montserrat"/>
                <a:cs typeface="Montserrat"/>
                <a:sym typeface="Montserrat"/>
              </a:defRPr>
            </a:lvl7pPr>
            <a:lvl8pPr lvl="7" rtl="0">
              <a:spcBef>
                <a:spcPts val="0"/>
              </a:spcBef>
              <a:spcAft>
                <a:spcPts val="0"/>
              </a:spcAft>
              <a:buSzPts val="1000"/>
              <a:buFont typeface="Montserrat"/>
              <a:buNone/>
              <a:defRPr sz="1000">
                <a:latin typeface="Montserrat"/>
                <a:ea typeface="Montserrat"/>
                <a:cs typeface="Montserrat"/>
                <a:sym typeface="Montserrat"/>
              </a:defRPr>
            </a:lvl8pPr>
            <a:lvl9pPr lvl="8" rtl="0">
              <a:spcBef>
                <a:spcPts val="0"/>
              </a:spcBef>
              <a:spcAft>
                <a:spcPts val="0"/>
              </a:spcAft>
              <a:buSzPts val="1000"/>
              <a:buFont typeface="Montserrat"/>
              <a:buNone/>
              <a:defRPr sz="1000">
                <a:latin typeface="Montserrat"/>
                <a:ea typeface="Montserrat"/>
                <a:cs typeface="Montserrat"/>
                <a:sym typeface="Montserrat"/>
              </a:defRPr>
            </a:lvl9pPr>
          </a:lstStyle>
          <a:p>
            <a:endParaRPr/>
          </a:p>
        </p:txBody>
      </p:sp>
      <p:sp>
        <p:nvSpPr>
          <p:cNvPr id="166" name="Google Shape;166;p21"/>
          <p:cNvSpPr txBox="1">
            <a:spLocks noGrp="1"/>
          </p:cNvSpPr>
          <p:nvPr>
            <p:ph type="title" idx="8"/>
          </p:nvPr>
        </p:nvSpPr>
        <p:spPr>
          <a:xfrm>
            <a:off x="4809825" y="3059000"/>
            <a:ext cx="1912800" cy="472200"/>
          </a:xfrm>
          <a:prstGeom prst="rect">
            <a:avLst/>
          </a:prstGeom>
          <a:noFill/>
          <a:ln>
            <a:noFill/>
          </a:ln>
        </p:spPr>
        <p:txBody>
          <a:bodyPr spcFirstLastPara="1" wrap="square" lIns="91425" tIns="91425" rIns="91425" bIns="91425" anchor="t" anchorCtr="0">
            <a:spAutoFit/>
          </a:bodyPr>
          <a:lstStyle>
            <a:lvl1pPr lvl="0" rtl="0">
              <a:spcBef>
                <a:spcPts val="0"/>
              </a:spcBef>
              <a:spcAft>
                <a:spcPts val="0"/>
              </a:spcAft>
              <a:buClr>
                <a:schemeClr val="accent3"/>
              </a:buClr>
              <a:buSzPts val="1400"/>
              <a:buFont typeface="Montserrat"/>
              <a:buNone/>
              <a:defRPr b="1">
                <a:solidFill>
                  <a:schemeClr val="accent3"/>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0"/>
              </a:spcBef>
              <a:spcAft>
                <a:spcPts val="0"/>
              </a:spcAft>
              <a:buSzPts val="1400"/>
              <a:buFont typeface="Montserrat"/>
              <a:buNone/>
              <a:defRPr>
                <a:latin typeface="Montserrat"/>
                <a:ea typeface="Montserrat"/>
                <a:cs typeface="Montserrat"/>
                <a:sym typeface="Montserrat"/>
              </a:defRPr>
            </a:lvl3pPr>
            <a:lvl4pPr lvl="3" rtl="0">
              <a:spcBef>
                <a:spcPts val="0"/>
              </a:spcBef>
              <a:spcAft>
                <a:spcPts val="0"/>
              </a:spcAft>
              <a:buSzPts val="1400"/>
              <a:buFont typeface="Montserrat"/>
              <a:buNone/>
              <a:defRPr>
                <a:latin typeface="Montserrat"/>
                <a:ea typeface="Montserrat"/>
                <a:cs typeface="Montserrat"/>
                <a:sym typeface="Montserrat"/>
              </a:defRPr>
            </a:lvl4pPr>
            <a:lvl5pPr lvl="4" rtl="0">
              <a:spcBef>
                <a:spcPts val="0"/>
              </a:spcBef>
              <a:spcAft>
                <a:spcPts val="0"/>
              </a:spcAft>
              <a:buSzPts val="1400"/>
              <a:buFont typeface="Montserrat"/>
              <a:buNone/>
              <a:defRPr>
                <a:latin typeface="Montserrat"/>
                <a:ea typeface="Montserrat"/>
                <a:cs typeface="Montserrat"/>
                <a:sym typeface="Montserrat"/>
              </a:defRPr>
            </a:lvl5pPr>
            <a:lvl6pPr lvl="5" rtl="0">
              <a:spcBef>
                <a:spcPts val="0"/>
              </a:spcBef>
              <a:spcAft>
                <a:spcPts val="0"/>
              </a:spcAft>
              <a:buSzPts val="1400"/>
              <a:buFont typeface="Montserrat"/>
              <a:buNone/>
              <a:defRPr>
                <a:latin typeface="Montserrat"/>
                <a:ea typeface="Montserrat"/>
                <a:cs typeface="Montserrat"/>
                <a:sym typeface="Montserrat"/>
              </a:defRPr>
            </a:lvl6pPr>
            <a:lvl7pPr lvl="6" rtl="0">
              <a:spcBef>
                <a:spcPts val="0"/>
              </a:spcBef>
              <a:spcAft>
                <a:spcPts val="0"/>
              </a:spcAft>
              <a:buSzPts val="1400"/>
              <a:buFont typeface="Montserrat"/>
              <a:buNone/>
              <a:defRPr>
                <a:latin typeface="Montserrat"/>
                <a:ea typeface="Montserrat"/>
                <a:cs typeface="Montserrat"/>
                <a:sym typeface="Montserrat"/>
              </a:defRPr>
            </a:lvl7pPr>
            <a:lvl8pPr lvl="7" rtl="0">
              <a:spcBef>
                <a:spcPts val="0"/>
              </a:spcBef>
              <a:spcAft>
                <a:spcPts val="0"/>
              </a:spcAft>
              <a:buSzPts val="1400"/>
              <a:buFont typeface="Montserrat"/>
              <a:buNone/>
              <a:defRPr>
                <a:latin typeface="Montserrat"/>
                <a:ea typeface="Montserrat"/>
                <a:cs typeface="Montserrat"/>
                <a:sym typeface="Montserrat"/>
              </a:defRPr>
            </a:lvl8pPr>
            <a:lvl9pPr lvl="8"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67" name="Google Shape;167;p21"/>
          <p:cNvSpPr txBox="1">
            <a:spLocks noGrp="1"/>
          </p:cNvSpPr>
          <p:nvPr>
            <p:ph type="subTitle" idx="9"/>
          </p:nvPr>
        </p:nvSpPr>
        <p:spPr>
          <a:xfrm>
            <a:off x="4809825" y="3262075"/>
            <a:ext cx="1912800" cy="534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1000"/>
              <a:buFont typeface="Montserrat"/>
              <a:buNone/>
              <a:defRPr sz="1000">
                <a:solidFill>
                  <a:schemeClr val="accent6"/>
                </a:solidFill>
                <a:latin typeface="Montserrat"/>
                <a:ea typeface="Montserrat"/>
                <a:cs typeface="Montserrat"/>
                <a:sym typeface="Montserrat"/>
              </a:defRPr>
            </a:lvl1pPr>
            <a:lvl2pPr lvl="1" rtl="0">
              <a:spcBef>
                <a:spcPts val="0"/>
              </a:spcBef>
              <a:spcAft>
                <a:spcPts val="0"/>
              </a:spcAft>
              <a:buSzPts val="1000"/>
              <a:buFont typeface="Montserrat"/>
              <a:buNone/>
              <a:defRPr sz="1000">
                <a:latin typeface="Montserrat"/>
                <a:ea typeface="Montserrat"/>
                <a:cs typeface="Montserrat"/>
                <a:sym typeface="Montserrat"/>
              </a:defRPr>
            </a:lvl2pPr>
            <a:lvl3pPr lvl="2" rtl="0">
              <a:spcBef>
                <a:spcPts val="0"/>
              </a:spcBef>
              <a:spcAft>
                <a:spcPts val="0"/>
              </a:spcAft>
              <a:buSzPts val="1000"/>
              <a:buFont typeface="Montserrat"/>
              <a:buNone/>
              <a:defRPr sz="1000">
                <a:latin typeface="Montserrat"/>
                <a:ea typeface="Montserrat"/>
                <a:cs typeface="Montserrat"/>
                <a:sym typeface="Montserrat"/>
              </a:defRPr>
            </a:lvl3pPr>
            <a:lvl4pPr lvl="3" rtl="0">
              <a:spcBef>
                <a:spcPts val="0"/>
              </a:spcBef>
              <a:spcAft>
                <a:spcPts val="0"/>
              </a:spcAft>
              <a:buSzPts val="1000"/>
              <a:buFont typeface="Montserrat"/>
              <a:buNone/>
              <a:defRPr sz="1000">
                <a:latin typeface="Montserrat"/>
                <a:ea typeface="Montserrat"/>
                <a:cs typeface="Montserrat"/>
                <a:sym typeface="Montserrat"/>
              </a:defRPr>
            </a:lvl4pPr>
            <a:lvl5pPr lvl="4" rtl="0">
              <a:spcBef>
                <a:spcPts val="0"/>
              </a:spcBef>
              <a:spcAft>
                <a:spcPts val="0"/>
              </a:spcAft>
              <a:buSzPts val="1000"/>
              <a:buFont typeface="Montserrat"/>
              <a:buNone/>
              <a:defRPr sz="1000">
                <a:latin typeface="Montserrat"/>
                <a:ea typeface="Montserrat"/>
                <a:cs typeface="Montserrat"/>
                <a:sym typeface="Montserrat"/>
              </a:defRPr>
            </a:lvl5pPr>
            <a:lvl6pPr lvl="5" rtl="0">
              <a:spcBef>
                <a:spcPts val="0"/>
              </a:spcBef>
              <a:spcAft>
                <a:spcPts val="0"/>
              </a:spcAft>
              <a:buSzPts val="1000"/>
              <a:buFont typeface="Montserrat"/>
              <a:buNone/>
              <a:defRPr sz="1000">
                <a:latin typeface="Montserrat"/>
                <a:ea typeface="Montserrat"/>
                <a:cs typeface="Montserrat"/>
                <a:sym typeface="Montserrat"/>
              </a:defRPr>
            </a:lvl6pPr>
            <a:lvl7pPr lvl="6" rtl="0">
              <a:spcBef>
                <a:spcPts val="0"/>
              </a:spcBef>
              <a:spcAft>
                <a:spcPts val="0"/>
              </a:spcAft>
              <a:buSzPts val="1000"/>
              <a:buFont typeface="Montserrat"/>
              <a:buNone/>
              <a:defRPr sz="1000">
                <a:latin typeface="Montserrat"/>
                <a:ea typeface="Montserrat"/>
                <a:cs typeface="Montserrat"/>
                <a:sym typeface="Montserrat"/>
              </a:defRPr>
            </a:lvl7pPr>
            <a:lvl8pPr lvl="7" rtl="0">
              <a:spcBef>
                <a:spcPts val="0"/>
              </a:spcBef>
              <a:spcAft>
                <a:spcPts val="0"/>
              </a:spcAft>
              <a:buSzPts val="1000"/>
              <a:buFont typeface="Montserrat"/>
              <a:buNone/>
              <a:defRPr sz="1000">
                <a:latin typeface="Montserrat"/>
                <a:ea typeface="Montserrat"/>
                <a:cs typeface="Montserrat"/>
                <a:sym typeface="Montserrat"/>
              </a:defRPr>
            </a:lvl8pPr>
            <a:lvl9pPr lvl="8" rtl="0">
              <a:spcBef>
                <a:spcPts val="0"/>
              </a:spcBef>
              <a:spcAft>
                <a:spcPts val="0"/>
              </a:spcAft>
              <a:buSzPts val="1000"/>
              <a:buFont typeface="Montserrat"/>
              <a:buNone/>
              <a:defRPr sz="1000">
                <a:latin typeface="Montserrat"/>
                <a:ea typeface="Montserrat"/>
                <a:cs typeface="Montserrat"/>
                <a:sym typeface="Montserrat"/>
              </a:defRPr>
            </a:lvl9pPr>
          </a:lstStyle>
          <a:p>
            <a:endParaRPr/>
          </a:p>
        </p:txBody>
      </p:sp>
      <p:sp>
        <p:nvSpPr>
          <p:cNvPr id="168" name="Google Shape;168;p21"/>
          <p:cNvSpPr txBox="1">
            <a:spLocks noGrp="1"/>
          </p:cNvSpPr>
          <p:nvPr>
            <p:ph type="title" idx="13"/>
          </p:nvPr>
        </p:nvSpPr>
        <p:spPr>
          <a:xfrm>
            <a:off x="7142400" y="3059000"/>
            <a:ext cx="1912800" cy="472200"/>
          </a:xfrm>
          <a:prstGeom prst="rect">
            <a:avLst/>
          </a:prstGeom>
          <a:noFill/>
          <a:ln>
            <a:noFill/>
          </a:ln>
        </p:spPr>
        <p:txBody>
          <a:bodyPr spcFirstLastPara="1" wrap="square" lIns="91425" tIns="91425" rIns="91425" bIns="91425" anchor="t" anchorCtr="0">
            <a:spAutoFit/>
          </a:bodyPr>
          <a:lstStyle>
            <a:lvl1pPr lvl="0" rtl="0">
              <a:spcBef>
                <a:spcPts val="0"/>
              </a:spcBef>
              <a:spcAft>
                <a:spcPts val="0"/>
              </a:spcAft>
              <a:buClr>
                <a:schemeClr val="accent3"/>
              </a:buClr>
              <a:buSzPts val="1400"/>
              <a:buFont typeface="Montserrat"/>
              <a:buNone/>
              <a:defRPr b="1">
                <a:solidFill>
                  <a:schemeClr val="accent3"/>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0"/>
              </a:spcBef>
              <a:spcAft>
                <a:spcPts val="0"/>
              </a:spcAft>
              <a:buSzPts val="1400"/>
              <a:buFont typeface="Montserrat"/>
              <a:buNone/>
              <a:defRPr>
                <a:latin typeface="Montserrat"/>
                <a:ea typeface="Montserrat"/>
                <a:cs typeface="Montserrat"/>
                <a:sym typeface="Montserrat"/>
              </a:defRPr>
            </a:lvl3pPr>
            <a:lvl4pPr lvl="3" rtl="0">
              <a:spcBef>
                <a:spcPts val="0"/>
              </a:spcBef>
              <a:spcAft>
                <a:spcPts val="0"/>
              </a:spcAft>
              <a:buSzPts val="1400"/>
              <a:buFont typeface="Montserrat"/>
              <a:buNone/>
              <a:defRPr>
                <a:latin typeface="Montserrat"/>
                <a:ea typeface="Montserrat"/>
                <a:cs typeface="Montserrat"/>
                <a:sym typeface="Montserrat"/>
              </a:defRPr>
            </a:lvl4pPr>
            <a:lvl5pPr lvl="4" rtl="0">
              <a:spcBef>
                <a:spcPts val="0"/>
              </a:spcBef>
              <a:spcAft>
                <a:spcPts val="0"/>
              </a:spcAft>
              <a:buSzPts val="1400"/>
              <a:buFont typeface="Montserrat"/>
              <a:buNone/>
              <a:defRPr>
                <a:latin typeface="Montserrat"/>
                <a:ea typeface="Montserrat"/>
                <a:cs typeface="Montserrat"/>
                <a:sym typeface="Montserrat"/>
              </a:defRPr>
            </a:lvl5pPr>
            <a:lvl6pPr lvl="5" rtl="0">
              <a:spcBef>
                <a:spcPts val="0"/>
              </a:spcBef>
              <a:spcAft>
                <a:spcPts val="0"/>
              </a:spcAft>
              <a:buSzPts val="1400"/>
              <a:buFont typeface="Montserrat"/>
              <a:buNone/>
              <a:defRPr>
                <a:latin typeface="Montserrat"/>
                <a:ea typeface="Montserrat"/>
                <a:cs typeface="Montserrat"/>
                <a:sym typeface="Montserrat"/>
              </a:defRPr>
            </a:lvl6pPr>
            <a:lvl7pPr lvl="6" rtl="0">
              <a:spcBef>
                <a:spcPts val="0"/>
              </a:spcBef>
              <a:spcAft>
                <a:spcPts val="0"/>
              </a:spcAft>
              <a:buSzPts val="1400"/>
              <a:buFont typeface="Montserrat"/>
              <a:buNone/>
              <a:defRPr>
                <a:latin typeface="Montserrat"/>
                <a:ea typeface="Montserrat"/>
                <a:cs typeface="Montserrat"/>
                <a:sym typeface="Montserrat"/>
              </a:defRPr>
            </a:lvl7pPr>
            <a:lvl8pPr lvl="7" rtl="0">
              <a:spcBef>
                <a:spcPts val="0"/>
              </a:spcBef>
              <a:spcAft>
                <a:spcPts val="0"/>
              </a:spcAft>
              <a:buSzPts val="1400"/>
              <a:buFont typeface="Montserrat"/>
              <a:buNone/>
              <a:defRPr>
                <a:latin typeface="Montserrat"/>
                <a:ea typeface="Montserrat"/>
                <a:cs typeface="Montserrat"/>
                <a:sym typeface="Montserrat"/>
              </a:defRPr>
            </a:lvl8pPr>
            <a:lvl9pPr lvl="8"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69" name="Google Shape;169;p21"/>
          <p:cNvSpPr txBox="1">
            <a:spLocks noGrp="1"/>
          </p:cNvSpPr>
          <p:nvPr>
            <p:ph type="subTitle" idx="14"/>
          </p:nvPr>
        </p:nvSpPr>
        <p:spPr>
          <a:xfrm>
            <a:off x="7142400" y="3262075"/>
            <a:ext cx="1912800" cy="534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1000"/>
              <a:buFont typeface="Montserrat"/>
              <a:buNone/>
              <a:defRPr sz="1000">
                <a:solidFill>
                  <a:schemeClr val="accent6"/>
                </a:solidFill>
                <a:latin typeface="Montserrat"/>
                <a:ea typeface="Montserrat"/>
                <a:cs typeface="Montserrat"/>
                <a:sym typeface="Montserrat"/>
              </a:defRPr>
            </a:lvl1pPr>
            <a:lvl2pPr lvl="1" rtl="0">
              <a:spcBef>
                <a:spcPts val="0"/>
              </a:spcBef>
              <a:spcAft>
                <a:spcPts val="0"/>
              </a:spcAft>
              <a:buSzPts val="1000"/>
              <a:buFont typeface="Montserrat"/>
              <a:buNone/>
              <a:defRPr sz="1000">
                <a:latin typeface="Montserrat"/>
                <a:ea typeface="Montserrat"/>
                <a:cs typeface="Montserrat"/>
                <a:sym typeface="Montserrat"/>
              </a:defRPr>
            </a:lvl2pPr>
            <a:lvl3pPr lvl="2" rtl="0">
              <a:spcBef>
                <a:spcPts val="0"/>
              </a:spcBef>
              <a:spcAft>
                <a:spcPts val="0"/>
              </a:spcAft>
              <a:buSzPts val="1000"/>
              <a:buFont typeface="Montserrat"/>
              <a:buNone/>
              <a:defRPr sz="1000">
                <a:latin typeface="Montserrat"/>
                <a:ea typeface="Montserrat"/>
                <a:cs typeface="Montserrat"/>
                <a:sym typeface="Montserrat"/>
              </a:defRPr>
            </a:lvl3pPr>
            <a:lvl4pPr lvl="3" rtl="0">
              <a:spcBef>
                <a:spcPts val="0"/>
              </a:spcBef>
              <a:spcAft>
                <a:spcPts val="0"/>
              </a:spcAft>
              <a:buSzPts val="1000"/>
              <a:buFont typeface="Montserrat"/>
              <a:buNone/>
              <a:defRPr sz="1000">
                <a:latin typeface="Montserrat"/>
                <a:ea typeface="Montserrat"/>
                <a:cs typeface="Montserrat"/>
                <a:sym typeface="Montserrat"/>
              </a:defRPr>
            </a:lvl4pPr>
            <a:lvl5pPr lvl="4" rtl="0">
              <a:spcBef>
                <a:spcPts val="0"/>
              </a:spcBef>
              <a:spcAft>
                <a:spcPts val="0"/>
              </a:spcAft>
              <a:buSzPts val="1000"/>
              <a:buFont typeface="Montserrat"/>
              <a:buNone/>
              <a:defRPr sz="1000">
                <a:latin typeface="Montserrat"/>
                <a:ea typeface="Montserrat"/>
                <a:cs typeface="Montserrat"/>
                <a:sym typeface="Montserrat"/>
              </a:defRPr>
            </a:lvl5pPr>
            <a:lvl6pPr lvl="5" rtl="0">
              <a:spcBef>
                <a:spcPts val="0"/>
              </a:spcBef>
              <a:spcAft>
                <a:spcPts val="0"/>
              </a:spcAft>
              <a:buSzPts val="1000"/>
              <a:buFont typeface="Montserrat"/>
              <a:buNone/>
              <a:defRPr sz="1000">
                <a:latin typeface="Montserrat"/>
                <a:ea typeface="Montserrat"/>
                <a:cs typeface="Montserrat"/>
                <a:sym typeface="Montserrat"/>
              </a:defRPr>
            </a:lvl6pPr>
            <a:lvl7pPr lvl="6" rtl="0">
              <a:spcBef>
                <a:spcPts val="0"/>
              </a:spcBef>
              <a:spcAft>
                <a:spcPts val="0"/>
              </a:spcAft>
              <a:buSzPts val="1000"/>
              <a:buFont typeface="Montserrat"/>
              <a:buNone/>
              <a:defRPr sz="1000">
                <a:latin typeface="Montserrat"/>
                <a:ea typeface="Montserrat"/>
                <a:cs typeface="Montserrat"/>
                <a:sym typeface="Montserrat"/>
              </a:defRPr>
            </a:lvl7pPr>
            <a:lvl8pPr lvl="7" rtl="0">
              <a:spcBef>
                <a:spcPts val="0"/>
              </a:spcBef>
              <a:spcAft>
                <a:spcPts val="0"/>
              </a:spcAft>
              <a:buSzPts val="1000"/>
              <a:buFont typeface="Montserrat"/>
              <a:buNone/>
              <a:defRPr sz="1000">
                <a:latin typeface="Montserrat"/>
                <a:ea typeface="Montserrat"/>
                <a:cs typeface="Montserrat"/>
                <a:sym typeface="Montserrat"/>
              </a:defRPr>
            </a:lvl8pPr>
            <a:lvl9pPr lvl="8" rtl="0">
              <a:spcBef>
                <a:spcPts val="0"/>
              </a:spcBef>
              <a:spcAft>
                <a:spcPts val="0"/>
              </a:spcAft>
              <a:buSzPts val="1000"/>
              <a:buFont typeface="Montserrat"/>
              <a:buNone/>
              <a:defRPr sz="1000">
                <a:latin typeface="Montserrat"/>
                <a:ea typeface="Montserrat"/>
                <a:cs typeface="Montserrat"/>
                <a:sym typeface="Montserrat"/>
              </a:defRPr>
            </a:lvl9pPr>
          </a:lstStyle>
          <a:p>
            <a:endParaRPr/>
          </a:p>
        </p:txBody>
      </p:sp>
      <p:sp>
        <p:nvSpPr>
          <p:cNvPr id="170" name="Google Shape;170;p21"/>
          <p:cNvSpPr txBox="1">
            <a:spLocks noGrp="1"/>
          </p:cNvSpPr>
          <p:nvPr>
            <p:ph type="title" idx="15"/>
          </p:nvPr>
        </p:nvSpPr>
        <p:spPr>
          <a:xfrm>
            <a:off x="550750" y="382025"/>
            <a:ext cx="5061900" cy="534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000"/>
              <a:buFont typeface="Montserrat"/>
              <a:buNone/>
              <a:defRPr sz="2000" b="1">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224">
          <p15:clr>
            <a:srgbClr val="FBAE40"/>
          </p15:clr>
        </p15:guide>
        <p15:guide id="2" pos="2880">
          <p15:clr>
            <a:srgbClr val="FBAE40"/>
          </p15:clr>
        </p15:guide>
        <p15:guide id="3" pos="1434">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Bios">
  <p:cSld name="3 Bios">
    <p:spTree>
      <p:nvGrpSpPr>
        <p:cNvPr id="1" name="Shape 171"/>
        <p:cNvGrpSpPr/>
        <p:nvPr/>
      </p:nvGrpSpPr>
      <p:grpSpPr>
        <a:xfrm>
          <a:off x="0" y="0"/>
          <a:ext cx="0" cy="0"/>
          <a:chOff x="0" y="0"/>
          <a:chExt cx="0" cy="0"/>
        </a:xfrm>
      </p:grpSpPr>
      <p:sp>
        <p:nvSpPr>
          <p:cNvPr id="172" name="Google Shape;172;p22"/>
          <p:cNvSpPr>
            <a:spLocks noGrp="1"/>
          </p:cNvSpPr>
          <p:nvPr>
            <p:ph type="pic" idx="2"/>
          </p:nvPr>
        </p:nvSpPr>
        <p:spPr>
          <a:xfrm>
            <a:off x="0" y="0"/>
            <a:ext cx="3045000" cy="2093100"/>
          </a:xfrm>
          <a:prstGeom prst="rect">
            <a:avLst/>
          </a:prstGeom>
          <a:noFill/>
          <a:ln>
            <a:noFill/>
          </a:ln>
        </p:spPr>
      </p:sp>
      <p:sp>
        <p:nvSpPr>
          <p:cNvPr id="173" name="Google Shape;173;p22"/>
          <p:cNvSpPr>
            <a:spLocks noGrp="1"/>
          </p:cNvSpPr>
          <p:nvPr>
            <p:ph type="pic" idx="3"/>
          </p:nvPr>
        </p:nvSpPr>
        <p:spPr>
          <a:xfrm>
            <a:off x="3038075" y="0"/>
            <a:ext cx="3058800" cy="2093100"/>
          </a:xfrm>
          <a:prstGeom prst="rect">
            <a:avLst/>
          </a:prstGeom>
          <a:noFill/>
          <a:ln>
            <a:noFill/>
          </a:ln>
        </p:spPr>
      </p:sp>
      <p:sp>
        <p:nvSpPr>
          <p:cNvPr id="174" name="Google Shape;174;p22"/>
          <p:cNvSpPr>
            <a:spLocks noGrp="1"/>
          </p:cNvSpPr>
          <p:nvPr>
            <p:ph type="pic" idx="4"/>
          </p:nvPr>
        </p:nvSpPr>
        <p:spPr>
          <a:xfrm>
            <a:off x="6096750" y="0"/>
            <a:ext cx="3045000" cy="2093100"/>
          </a:xfrm>
          <a:prstGeom prst="rect">
            <a:avLst/>
          </a:prstGeom>
          <a:noFill/>
          <a:ln>
            <a:noFill/>
          </a:ln>
        </p:spPr>
      </p:sp>
      <p:sp>
        <p:nvSpPr>
          <p:cNvPr id="175" name="Google Shape;175;p22"/>
          <p:cNvSpPr txBox="1"/>
          <p:nvPr/>
        </p:nvSpPr>
        <p:spPr>
          <a:xfrm>
            <a:off x="9071572" y="1557196"/>
            <a:ext cx="184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22"/>
          <p:cNvSpPr txBox="1">
            <a:spLocks noGrp="1"/>
          </p:cNvSpPr>
          <p:nvPr>
            <p:ph type="title"/>
          </p:nvPr>
        </p:nvSpPr>
        <p:spPr>
          <a:xfrm>
            <a:off x="294925" y="2126713"/>
            <a:ext cx="1912800" cy="472200"/>
          </a:xfrm>
          <a:prstGeom prst="rect">
            <a:avLst/>
          </a:prstGeom>
          <a:noFill/>
          <a:ln>
            <a:noFill/>
          </a:ln>
        </p:spPr>
        <p:txBody>
          <a:bodyPr spcFirstLastPara="1" wrap="square" lIns="91425" tIns="91425" rIns="91425" bIns="91425" anchor="t" anchorCtr="0">
            <a:spAutoFit/>
          </a:bodyPr>
          <a:lstStyle>
            <a:lvl1pPr lvl="0" rtl="0">
              <a:spcBef>
                <a:spcPts val="0"/>
              </a:spcBef>
              <a:spcAft>
                <a:spcPts val="0"/>
              </a:spcAft>
              <a:buClr>
                <a:schemeClr val="accent3"/>
              </a:buClr>
              <a:buSzPts val="1400"/>
              <a:buFont typeface="Montserrat"/>
              <a:buNone/>
              <a:defRPr b="1">
                <a:solidFill>
                  <a:schemeClr val="accent3"/>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0"/>
              </a:spcBef>
              <a:spcAft>
                <a:spcPts val="0"/>
              </a:spcAft>
              <a:buSzPts val="1400"/>
              <a:buFont typeface="Montserrat"/>
              <a:buNone/>
              <a:defRPr>
                <a:latin typeface="Montserrat"/>
                <a:ea typeface="Montserrat"/>
                <a:cs typeface="Montserrat"/>
                <a:sym typeface="Montserrat"/>
              </a:defRPr>
            </a:lvl3pPr>
            <a:lvl4pPr lvl="3" rtl="0">
              <a:spcBef>
                <a:spcPts val="0"/>
              </a:spcBef>
              <a:spcAft>
                <a:spcPts val="0"/>
              </a:spcAft>
              <a:buSzPts val="1400"/>
              <a:buFont typeface="Montserrat"/>
              <a:buNone/>
              <a:defRPr>
                <a:latin typeface="Montserrat"/>
                <a:ea typeface="Montserrat"/>
                <a:cs typeface="Montserrat"/>
                <a:sym typeface="Montserrat"/>
              </a:defRPr>
            </a:lvl4pPr>
            <a:lvl5pPr lvl="4" rtl="0">
              <a:spcBef>
                <a:spcPts val="0"/>
              </a:spcBef>
              <a:spcAft>
                <a:spcPts val="0"/>
              </a:spcAft>
              <a:buSzPts val="1400"/>
              <a:buFont typeface="Montserrat"/>
              <a:buNone/>
              <a:defRPr>
                <a:latin typeface="Montserrat"/>
                <a:ea typeface="Montserrat"/>
                <a:cs typeface="Montserrat"/>
                <a:sym typeface="Montserrat"/>
              </a:defRPr>
            </a:lvl5pPr>
            <a:lvl6pPr lvl="5" rtl="0">
              <a:spcBef>
                <a:spcPts val="0"/>
              </a:spcBef>
              <a:spcAft>
                <a:spcPts val="0"/>
              </a:spcAft>
              <a:buSzPts val="1400"/>
              <a:buFont typeface="Montserrat"/>
              <a:buNone/>
              <a:defRPr>
                <a:latin typeface="Montserrat"/>
                <a:ea typeface="Montserrat"/>
                <a:cs typeface="Montserrat"/>
                <a:sym typeface="Montserrat"/>
              </a:defRPr>
            </a:lvl6pPr>
            <a:lvl7pPr lvl="6" rtl="0">
              <a:spcBef>
                <a:spcPts val="0"/>
              </a:spcBef>
              <a:spcAft>
                <a:spcPts val="0"/>
              </a:spcAft>
              <a:buSzPts val="1400"/>
              <a:buFont typeface="Montserrat"/>
              <a:buNone/>
              <a:defRPr>
                <a:latin typeface="Montserrat"/>
                <a:ea typeface="Montserrat"/>
                <a:cs typeface="Montserrat"/>
                <a:sym typeface="Montserrat"/>
              </a:defRPr>
            </a:lvl7pPr>
            <a:lvl8pPr lvl="7" rtl="0">
              <a:spcBef>
                <a:spcPts val="0"/>
              </a:spcBef>
              <a:spcAft>
                <a:spcPts val="0"/>
              </a:spcAft>
              <a:buSzPts val="1400"/>
              <a:buFont typeface="Montserrat"/>
              <a:buNone/>
              <a:defRPr>
                <a:latin typeface="Montserrat"/>
                <a:ea typeface="Montserrat"/>
                <a:cs typeface="Montserrat"/>
                <a:sym typeface="Montserrat"/>
              </a:defRPr>
            </a:lvl8pPr>
            <a:lvl9pPr lvl="8"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77" name="Google Shape;177;p22"/>
          <p:cNvSpPr txBox="1">
            <a:spLocks noGrp="1"/>
          </p:cNvSpPr>
          <p:nvPr>
            <p:ph type="subTitle" idx="1"/>
          </p:nvPr>
        </p:nvSpPr>
        <p:spPr>
          <a:xfrm>
            <a:off x="294925" y="2329788"/>
            <a:ext cx="1912800" cy="534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1000"/>
              <a:buFont typeface="Montserrat"/>
              <a:buNone/>
              <a:defRPr sz="1000">
                <a:solidFill>
                  <a:schemeClr val="accent6"/>
                </a:solidFill>
                <a:latin typeface="Montserrat"/>
                <a:ea typeface="Montserrat"/>
                <a:cs typeface="Montserrat"/>
                <a:sym typeface="Montserrat"/>
              </a:defRPr>
            </a:lvl1pPr>
            <a:lvl2pPr lvl="1" rtl="0">
              <a:spcBef>
                <a:spcPts val="0"/>
              </a:spcBef>
              <a:spcAft>
                <a:spcPts val="0"/>
              </a:spcAft>
              <a:buSzPts val="1000"/>
              <a:buFont typeface="Montserrat"/>
              <a:buNone/>
              <a:defRPr sz="1000">
                <a:latin typeface="Montserrat"/>
                <a:ea typeface="Montserrat"/>
                <a:cs typeface="Montserrat"/>
                <a:sym typeface="Montserrat"/>
              </a:defRPr>
            </a:lvl2pPr>
            <a:lvl3pPr lvl="2" rtl="0">
              <a:spcBef>
                <a:spcPts val="0"/>
              </a:spcBef>
              <a:spcAft>
                <a:spcPts val="0"/>
              </a:spcAft>
              <a:buSzPts val="1000"/>
              <a:buFont typeface="Montserrat"/>
              <a:buNone/>
              <a:defRPr sz="1000">
                <a:latin typeface="Montserrat"/>
                <a:ea typeface="Montserrat"/>
                <a:cs typeface="Montserrat"/>
                <a:sym typeface="Montserrat"/>
              </a:defRPr>
            </a:lvl3pPr>
            <a:lvl4pPr lvl="3" rtl="0">
              <a:spcBef>
                <a:spcPts val="0"/>
              </a:spcBef>
              <a:spcAft>
                <a:spcPts val="0"/>
              </a:spcAft>
              <a:buSzPts val="1000"/>
              <a:buFont typeface="Montserrat"/>
              <a:buNone/>
              <a:defRPr sz="1000">
                <a:latin typeface="Montserrat"/>
                <a:ea typeface="Montserrat"/>
                <a:cs typeface="Montserrat"/>
                <a:sym typeface="Montserrat"/>
              </a:defRPr>
            </a:lvl4pPr>
            <a:lvl5pPr lvl="4" rtl="0">
              <a:spcBef>
                <a:spcPts val="0"/>
              </a:spcBef>
              <a:spcAft>
                <a:spcPts val="0"/>
              </a:spcAft>
              <a:buSzPts val="1000"/>
              <a:buFont typeface="Montserrat"/>
              <a:buNone/>
              <a:defRPr sz="1000">
                <a:latin typeface="Montserrat"/>
                <a:ea typeface="Montserrat"/>
                <a:cs typeface="Montserrat"/>
                <a:sym typeface="Montserrat"/>
              </a:defRPr>
            </a:lvl5pPr>
            <a:lvl6pPr lvl="5" rtl="0">
              <a:spcBef>
                <a:spcPts val="0"/>
              </a:spcBef>
              <a:spcAft>
                <a:spcPts val="0"/>
              </a:spcAft>
              <a:buSzPts val="1000"/>
              <a:buFont typeface="Montserrat"/>
              <a:buNone/>
              <a:defRPr sz="1000">
                <a:latin typeface="Montserrat"/>
                <a:ea typeface="Montserrat"/>
                <a:cs typeface="Montserrat"/>
                <a:sym typeface="Montserrat"/>
              </a:defRPr>
            </a:lvl6pPr>
            <a:lvl7pPr lvl="6" rtl="0">
              <a:spcBef>
                <a:spcPts val="0"/>
              </a:spcBef>
              <a:spcAft>
                <a:spcPts val="0"/>
              </a:spcAft>
              <a:buSzPts val="1000"/>
              <a:buFont typeface="Montserrat"/>
              <a:buNone/>
              <a:defRPr sz="1000">
                <a:latin typeface="Montserrat"/>
                <a:ea typeface="Montserrat"/>
                <a:cs typeface="Montserrat"/>
                <a:sym typeface="Montserrat"/>
              </a:defRPr>
            </a:lvl7pPr>
            <a:lvl8pPr lvl="7" rtl="0">
              <a:spcBef>
                <a:spcPts val="0"/>
              </a:spcBef>
              <a:spcAft>
                <a:spcPts val="0"/>
              </a:spcAft>
              <a:buSzPts val="1000"/>
              <a:buFont typeface="Montserrat"/>
              <a:buNone/>
              <a:defRPr sz="1000">
                <a:latin typeface="Montserrat"/>
                <a:ea typeface="Montserrat"/>
                <a:cs typeface="Montserrat"/>
                <a:sym typeface="Montserrat"/>
              </a:defRPr>
            </a:lvl8pPr>
            <a:lvl9pPr lvl="8" rtl="0">
              <a:spcBef>
                <a:spcPts val="0"/>
              </a:spcBef>
              <a:spcAft>
                <a:spcPts val="0"/>
              </a:spcAft>
              <a:buSzPts val="1000"/>
              <a:buFont typeface="Montserrat"/>
              <a:buNone/>
              <a:defRPr sz="1000">
                <a:latin typeface="Montserrat"/>
                <a:ea typeface="Montserrat"/>
                <a:cs typeface="Montserrat"/>
                <a:sym typeface="Montserrat"/>
              </a:defRPr>
            </a:lvl9pPr>
          </a:lstStyle>
          <a:p>
            <a:endParaRPr/>
          </a:p>
        </p:txBody>
      </p:sp>
      <p:sp>
        <p:nvSpPr>
          <p:cNvPr id="178" name="Google Shape;178;p22"/>
          <p:cNvSpPr txBox="1">
            <a:spLocks noGrp="1"/>
          </p:cNvSpPr>
          <p:nvPr>
            <p:ph type="title" idx="5"/>
          </p:nvPr>
        </p:nvSpPr>
        <p:spPr>
          <a:xfrm>
            <a:off x="3353075" y="2126713"/>
            <a:ext cx="1912800" cy="472200"/>
          </a:xfrm>
          <a:prstGeom prst="rect">
            <a:avLst/>
          </a:prstGeom>
          <a:noFill/>
          <a:ln>
            <a:noFill/>
          </a:ln>
        </p:spPr>
        <p:txBody>
          <a:bodyPr spcFirstLastPara="1" wrap="square" lIns="91425" tIns="91425" rIns="91425" bIns="91425" anchor="t" anchorCtr="0">
            <a:spAutoFit/>
          </a:bodyPr>
          <a:lstStyle>
            <a:lvl1pPr lvl="0" rtl="0">
              <a:spcBef>
                <a:spcPts val="0"/>
              </a:spcBef>
              <a:spcAft>
                <a:spcPts val="0"/>
              </a:spcAft>
              <a:buClr>
                <a:schemeClr val="accent3"/>
              </a:buClr>
              <a:buSzPts val="1400"/>
              <a:buFont typeface="Montserrat"/>
              <a:buNone/>
              <a:defRPr b="1">
                <a:solidFill>
                  <a:schemeClr val="accent3"/>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0"/>
              </a:spcBef>
              <a:spcAft>
                <a:spcPts val="0"/>
              </a:spcAft>
              <a:buSzPts val="1400"/>
              <a:buFont typeface="Montserrat"/>
              <a:buNone/>
              <a:defRPr>
                <a:latin typeface="Montserrat"/>
                <a:ea typeface="Montserrat"/>
                <a:cs typeface="Montserrat"/>
                <a:sym typeface="Montserrat"/>
              </a:defRPr>
            </a:lvl3pPr>
            <a:lvl4pPr lvl="3" rtl="0">
              <a:spcBef>
                <a:spcPts val="0"/>
              </a:spcBef>
              <a:spcAft>
                <a:spcPts val="0"/>
              </a:spcAft>
              <a:buSzPts val="1400"/>
              <a:buFont typeface="Montserrat"/>
              <a:buNone/>
              <a:defRPr>
                <a:latin typeface="Montserrat"/>
                <a:ea typeface="Montserrat"/>
                <a:cs typeface="Montserrat"/>
                <a:sym typeface="Montserrat"/>
              </a:defRPr>
            </a:lvl4pPr>
            <a:lvl5pPr lvl="4" rtl="0">
              <a:spcBef>
                <a:spcPts val="0"/>
              </a:spcBef>
              <a:spcAft>
                <a:spcPts val="0"/>
              </a:spcAft>
              <a:buSzPts val="1400"/>
              <a:buFont typeface="Montserrat"/>
              <a:buNone/>
              <a:defRPr>
                <a:latin typeface="Montserrat"/>
                <a:ea typeface="Montserrat"/>
                <a:cs typeface="Montserrat"/>
                <a:sym typeface="Montserrat"/>
              </a:defRPr>
            </a:lvl5pPr>
            <a:lvl6pPr lvl="5" rtl="0">
              <a:spcBef>
                <a:spcPts val="0"/>
              </a:spcBef>
              <a:spcAft>
                <a:spcPts val="0"/>
              </a:spcAft>
              <a:buSzPts val="1400"/>
              <a:buFont typeface="Montserrat"/>
              <a:buNone/>
              <a:defRPr>
                <a:latin typeface="Montserrat"/>
                <a:ea typeface="Montserrat"/>
                <a:cs typeface="Montserrat"/>
                <a:sym typeface="Montserrat"/>
              </a:defRPr>
            </a:lvl6pPr>
            <a:lvl7pPr lvl="6" rtl="0">
              <a:spcBef>
                <a:spcPts val="0"/>
              </a:spcBef>
              <a:spcAft>
                <a:spcPts val="0"/>
              </a:spcAft>
              <a:buSzPts val="1400"/>
              <a:buFont typeface="Montserrat"/>
              <a:buNone/>
              <a:defRPr>
                <a:latin typeface="Montserrat"/>
                <a:ea typeface="Montserrat"/>
                <a:cs typeface="Montserrat"/>
                <a:sym typeface="Montserrat"/>
              </a:defRPr>
            </a:lvl7pPr>
            <a:lvl8pPr lvl="7" rtl="0">
              <a:spcBef>
                <a:spcPts val="0"/>
              </a:spcBef>
              <a:spcAft>
                <a:spcPts val="0"/>
              </a:spcAft>
              <a:buSzPts val="1400"/>
              <a:buFont typeface="Montserrat"/>
              <a:buNone/>
              <a:defRPr>
                <a:latin typeface="Montserrat"/>
                <a:ea typeface="Montserrat"/>
                <a:cs typeface="Montserrat"/>
                <a:sym typeface="Montserrat"/>
              </a:defRPr>
            </a:lvl8pPr>
            <a:lvl9pPr lvl="8"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79" name="Google Shape;179;p22"/>
          <p:cNvSpPr txBox="1">
            <a:spLocks noGrp="1"/>
          </p:cNvSpPr>
          <p:nvPr>
            <p:ph type="subTitle" idx="6"/>
          </p:nvPr>
        </p:nvSpPr>
        <p:spPr>
          <a:xfrm>
            <a:off x="3353075" y="2329788"/>
            <a:ext cx="1912800" cy="534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1000"/>
              <a:buFont typeface="Montserrat"/>
              <a:buNone/>
              <a:defRPr sz="1000">
                <a:solidFill>
                  <a:schemeClr val="accent6"/>
                </a:solidFill>
                <a:latin typeface="Montserrat"/>
                <a:ea typeface="Montserrat"/>
                <a:cs typeface="Montserrat"/>
                <a:sym typeface="Montserrat"/>
              </a:defRPr>
            </a:lvl1pPr>
            <a:lvl2pPr lvl="1" rtl="0">
              <a:spcBef>
                <a:spcPts val="0"/>
              </a:spcBef>
              <a:spcAft>
                <a:spcPts val="0"/>
              </a:spcAft>
              <a:buSzPts val="1000"/>
              <a:buFont typeface="Montserrat"/>
              <a:buNone/>
              <a:defRPr sz="1000">
                <a:latin typeface="Montserrat"/>
                <a:ea typeface="Montserrat"/>
                <a:cs typeface="Montserrat"/>
                <a:sym typeface="Montserrat"/>
              </a:defRPr>
            </a:lvl2pPr>
            <a:lvl3pPr lvl="2" rtl="0">
              <a:spcBef>
                <a:spcPts val="0"/>
              </a:spcBef>
              <a:spcAft>
                <a:spcPts val="0"/>
              </a:spcAft>
              <a:buSzPts val="1000"/>
              <a:buFont typeface="Montserrat"/>
              <a:buNone/>
              <a:defRPr sz="1000">
                <a:latin typeface="Montserrat"/>
                <a:ea typeface="Montserrat"/>
                <a:cs typeface="Montserrat"/>
                <a:sym typeface="Montserrat"/>
              </a:defRPr>
            </a:lvl3pPr>
            <a:lvl4pPr lvl="3" rtl="0">
              <a:spcBef>
                <a:spcPts val="0"/>
              </a:spcBef>
              <a:spcAft>
                <a:spcPts val="0"/>
              </a:spcAft>
              <a:buSzPts val="1000"/>
              <a:buFont typeface="Montserrat"/>
              <a:buNone/>
              <a:defRPr sz="1000">
                <a:latin typeface="Montserrat"/>
                <a:ea typeface="Montserrat"/>
                <a:cs typeface="Montserrat"/>
                <a:sym typeface="Montserrat"/>
              </a:defRPr>
            </a:lvl4pPr>
            <a:lvl5pPr lvl="4" rtl="0">
              <a:spcBef>
                <a:spcPts val="0"/>
              </a:spcBef>
              <a:spcAft>
                <a:spcPts val="0"/>
              </a:spcAft>
              <a:buSzPts val="1000"/>
              <a:buFont typeface="Montserrat"/>
              <a:buNone/>
              <a:defRPr sz="1000">
                <a:latin typeface="Montserrat"/>
                <a:ea typeface="Montserrat"/>
                <a:cs typeface="Montserrat"/>
                <a:sym typeface="Montserrat"/>
              </a:defRPr>
            </a:lvl5pPr>
            <a:lvl6pPr lvl="5" rtl="0">
              <a:spcBef>
                <a:spcPts val="0"/>
              </a:spcBef>
              <a:spcAft>
                <a:spcPts val="0"/>
              </a:spcAft>
              <a:buSzPts val="1000"/>
              <a:buFont typeface="Montserrat"/>
              <a:buNone/>
              <a:defRPr sz="1000">
                <a:latin typeface="Montserrat"/>
                <a:ea typeface="Montserrat"/>
                <a:cs typeface="Montserrat"/>
                <a:sym typeface="Montserrat"/>
              </a:defRPr>
            </a:lvl6pPr>
            <a:lvl7pPr lvl="6" rtl="0">
              <a:spcBef>
                <a:spcPts val="0"/>
              </a:spcBef>
              <a:spcAft>
                <a:spcPts val="0"/>
              </a:spcAft>
              <a:buSzPts val="1000"/>
              <a:buFont typeface="Montserrat"/>
              <a:buNone/>
              <a:defRPr sz="1000">
                <a:latin typeface="Montserrat"/>
                <a:ea typeface="Montserrat"/>
                <a:cs typeface="Montserrat"/>
                <a:sym typeface="Montserrat"/>
              </a:defRPr>
            </a:lvl7pPr>
            <a:lvl8pPr lvl="7" rtl="0">
              <a:spcBef>
                <a:spcPts val="0"/>
              </a:spcBef>
              <a:spcAft>
                <a:spcPts val="0"/>
              </a:spcAft>
              <a:buSzPts val="1000"/>
              <a:buFont typeface="Montserrat"/>
              <a:buNone/>
              <a:defRPr sz="1000">
                <a:latin typeface="Montserrat"/>
                <a:ea typeface="Montserrat"/>
                <a:cs typeface="Montserrat"/>
                <a:sym typeface="Montserrat"/>
              </a:defRPr>
            </a:lvl8pPr>
            <a:lvl9pPr lvl="8" rtl="0">
              <a:spcBef>
                <a:spcPts val="0"/>
              </a:spcBef>
              <a:spcAft>
                <a:spcPts val="0"/>
              </a:spcAft>
              <a:buSzPts val="1000"/>
              <a:buFont typeface="Montserrat"/>
              <a:buNone/>
              <a:defRPr sz="1000">
                <a:latin typeface="Montserrat"/>
                <a:ea typeface="Montserrat"/>
                <a:cs typeface="Montserrat"/>
                <a:sym typeface="Montserrat"/>
              </a:defRPr>
            </a:lvl9pPr>
          </a:lstStyle>
          <a:p>
            <a:endParaRPr/>
          </a:p>
        </p:txBody>
      </p:sp>
      <p:sp>
        <p:nvSpPr>
          <p:cNvPr id="180" name="Google Shape;180;p22"/>
          <p:cNvSpPr txBox="1">
            <a:spLocks noGrp="1"/>
          </p:cNvSpPr>
          <p:nvPr>
            <p:ph type="title" idx="7"/>
          </p:nvPr>
        </p:nvSpPr>
        <p:spPr>
          <a:xfrm>
            <a:off x="6398375" y="2126713"/>
            <a:ext cx="1912800" cy="472200"/>
          </a:xfrm>
          <a:prstGeom prst="rect">
            <a:avLst/>
          </a:prstGeom>
          <a:noFill/>
          <a:ln>
            <a:noFill/>
          </a:ln>
        </p:spPr>
        <p:txBody>
          <a:bodyPr spcFirstLastPara="1" wrap="square" lIns="91425" tIns="91425" rIns="91425" bIns="91425" anchor="t" anchorCtr="0">
            <a:spAutoFit/>
          </a:bodyPr>
          <a:lstStyle>
            <a:lvl1pPr lvl="0" rtl="0">
              <a:spcBef>
                <a:spcPts val="0"/>
              </a:spcBef>
              <a:spcAft>
                <a:spcPts val="0"/>
              </a:spcAft>
              <a:buClr>
                <a:schemeClr val="accent3"/>
              </a:buClr>
              <a:buSzPts val="1400"/>
              <a:buFont typeface="Montserrat"/>
              <a:buNone/>
              <a:defRPr b="1">
                <a:solidFill>
                  <a:schemeClr val="accent3"/>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0"/>
              </a:spcBef>
              <a:spcAft>
                <a:spcPts val="0"/>
              </a:spcAft>
              <a:buSzPts val="1400"/>
              <a:buFont typeface="Montserrat"/>
              <a:buNone/>
              <a:defRPr>
                <a:latin typeface="Montserrat"/>
                <a:ea typeface="Montserrat"/>
                <a:cs typeface="Montserrat"/>
                <a:sym typeface="Montserrat"/>
              </a:defRPr>
            </a:lvl3pPr>
            <a:lvl4pPr lvl="3" rtl="0">
              <a:spcBef>
                <a:spcPts val="0"/>
              </a:spcBef>
              <a:spcAft>
                <a:spcPts val="0"/>
              </a:spcAft>
              <a:buSzPts val="1400"/>
              <a:buFont typeface="Montserrat"/>
              <a:buNone/>
              <a:defRPr>
                <a:latin typeface="Montserrat"/>
                <a:ea typeface="Montserrat"/>
                <a:cs typeface="Montserrat"/>
                <a:sym typeface="Montserrat"/>
              </a:defRPr>
            </a:lvl4pPr>
            <a:lvl5pPr lvl="4" rtl="0">
              <a:spcBef>
                <a:spcPts val="0"/>
              </a:spcBef>
              <a:spcAft>
                <a:spcPts val="0"/>
              </a:spcAft>
              <a:buSzPts val="1400"/>
              <a:buFont typeface="Montserrat"/>
              <a:buNone/>
              <a:defRPr>
                <a:latin typeface="Montserrat"/>
                <a:ea typeface="Montserrat"/>
                <a:cs typeface="Montserrat"/>
                <a:sym typeface="Montserrat"/>
              </a:defRPr>
            </a:lvl5pPr>
            <a:lvl6pPr lvl="5" rtl="0">
              <a:spcBef>
                <a:spcPts val="0"/>
              </a:spcBef>
              <a:spcAft>
                <a:spcPts val="0"/>
              </a:spcAft>
              <a:buSzPts val="1400"/>
              <a:buFont typeface="Montserrat"/>
              <a:buNone/>
              <a:defRPr>
                <a:latin typeface="Montserrat"/>
                <a:ea typeface="Montserrat"/>
                <a:cs typeface="Montserrat"/>
                <a:sym typeface="Montserrat"/>
              </a:defRPr>
            </a:lvl6pPr>
            <a:lvl7pPr lvl="6" rtl="0">
              <a:spcBef>
                <a:spcPts val="0"/>
              </a:spcBef>
              <a:spcAft>
                <a:spcPts val="0"/>
              </a:spcAft>
              <a:buSzPts val="1400"/>
              <a:buFont typeface="Montserrat"/>
              <a:buNone/>
              <a:defRPr>
                <a:latin typeface="Montserrat"/>
                <a:ea typeface="Montserrat"/>
                <a:cs typeface="Montserrat"/>
                <a:sym typeface="Montserrat"/>
              </a:defRPr>
            </a:lvl7pPr>
            <a:lvl8pPr lvl="7" rtl="0">
              <a:spcBef>
                <a:spcPts val="0"/>
              </a:spcBef>
              <a:spcAft>
                <a:spcPts val="0"/>
              </a:spcAft>
              <a:buSzPts val="1400"/>
              <a:buFont typeface="Montserrat"/>
              <a:buNone/>
              <a:defRPr>
                <a:latin typeface="Montserrat"/>
                <a:ea typeface="Montserrat"/>
                <a:cs typeface="Montserrat"/>
                <a:sym typeface="Montserrat"/>
              </a:defRPr>
            </a:lvl8pPr>
            <a:lvl9pPr lvl="8"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81" name="Google Shape;181;p22"/>
          <p:cNvSpPr txBox="1">
            <a:spLocks noGrp="1"/>
          </p:cNvSpPr>
          <p:nvPr>
            <p:ph type="subTitle" idx="8"/>
          </p:nvPr>
        </p:nvSpPr>
        <p:spPr>
          <a:xfrm>
            <a:off x="6398375" y="2329788"/>
            <a:ext cx="1912800" cy="534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1000"/>
              <a:buFont typeface="Montserrat"/>
              <a:buNone/>
              <a:defRPr sz="1000">
                <a:solidFill>
                  <a:schemeClr val="accent6"/>
                </a:solidFill>
                <a:latin typeface="Montserrat"/>
                <a:ea typeface="Montserrat"/>
                <a:cs typeface="Montserrat"/>
                <a:sym typeface="Montserrat"/>
              </a:defRPr>
            </a:lvl1pPr>
            <a:lvl2pPr lvl="1" rtl="0">
              <a:spcBef>
                <a:spcPts val="0"/>
              </a:spcBef>
              <a:spcAft>
                <a:spcPts val="0"/>
              </a:spcAft>
              <a:buSzPts val="1000"/>
              <a:buFont typeface="Montserrat"/>
              <a:buNone/>
              <a:defRPr sz="1000">
                <a:latin typeface="Montserrat"/>
                <a:ea typeface="Montserrat"/>
                <a:cs typeface="Montserrat"/>
                <a:sym typeface="Montserrat"/>
              </a:defRPr>
            </a:lvl2pPr>
            <a:lvl3pPr lvl="2" rtl="0">
              <a:spcBef>
                <a:spcPts val="0"/>
              </a:spcBef>
              <a:spcAft>
                <a:spcPts val="0"/>
              </a:spcAft>
              <a:buSzPts val="1000"/>
              <a:buFont typeface="Montserrat"/>
              <a:buNone/>
              <a:defRPr sz="1000">
                <a:latin typeface="Montserrat"/>
                <a:ea typeface="Montserrat"/>
                <a:cs typeface="Montserrat"/>
                <a:sym typeface="Montserrat"/>
              </a:defRPr>
            </a:lvl3pPr>
            <a:lvl4pPr lvl="3" rtl="0">
              <a:spcBef>
                <a:spcPts val="0"/>
              </a:spcBef>
              <a:spcAft>
                <a:spcPts val="0"/>
              </a:spcAft>
              <a:buSzPts val="1000"/>
              <a:buFont typeface="Montserrat"/>
              <a:buNone/>
              <a:defRPr sz="1000">
                <a:latin typeface="Montserrat"/>
                <a:ea typeface="Montserrat"/>
                <a:cs typeface="Montserrat"/>
                <a:sym typeface="Montserrat"/>
              </a:defRPr>
            </a:lvl4pPr>
            <a:lvl5pPr lvl="4" rtl="0">
              <a:spcBef>
                <a:spcPts val="0"/>
              </a:spcBef>
              <a:spcAft>
                <a:spcPts val="0"/>
              </a:spcAft>
              <a:buSzPts val="1000"/>
              <a:buFont typeface="Montserrat"/>
              <a:buNone/>
              <a:defRPr sz="1000">
                <a:latin typeface="Montserrat"/>
                <a:ea typeface="Montserrat"/>
                <a:cs typeface="Montserrat"/>
                <a:sym typeface="Montserrat"/>
              </a:defRPr>
            </a:lvl5pPr>
            <a:lvl6pPr lvl="5" rtl="0">
              <a:spcBef>
                <a:spcPts val="0"/>
              </a:spcBef>
              <a:spcAft>
                <a:spcPts val="0"/>
              </a:spcAft>
              <a:buSzPts val="1000"/>
              <a:buFont typeface="Montserrat"/>
              <a:buNone/>
              <a:defRPr sz="1000">
                <a:latin typeface="Montserrat"/>
                <a:ea typeface="Montserrat"/>
                <a:cs typeface="Montserrat"/>
                <a:sym typeface="Montserrat"/>
              </a:defRPr>
            </a:lvl6pPr>
            <a:lvl7pPr lvl="6" rtl="0">
              <a:spcBef>
                <a:spcPts val="0"/>
              </a:spcBef>
              <a:spcAft>
                <a:spcPts val="0"/>
              </a:spcAft>
              <a:buSzPts val="1000"/>
              <a:buFont typeface="Montserrat"/>
              <a:buNone/>
              <a:defRPr sz="1000">
                <a:latin typeface="Montserrat"/>
                <a:ea typeface="Montserrat"/>
                <a:cs typeface="Montserrat"/>
                <a:sym typeface="Montserrat"/>
              </a:defRPr>
            </a:lvl7pPr>
            <a:lvl8pPr lvl="7" rtl="0">
              <a:spcBef>
                <a:spcPts val="0"/>
              </a:spcBef>
              <a:spcAft>
                <a:spcPts val="0"/>
              </a:spcAft>
              <a:buSzPts val="1000"/>
              <a:buFont typeface="Montserrat"/>
              <a:buNone/>
              <a:defRPr sz="1000">
                <a:latin typeface="Montserrat"/>
                <a:ea typeface="Montserrat"/>
                <a:cs typeface="Montserrat"/>
                <a:sym typeface="Montserrat"/>
              </a:defRPr>
            </a:lvl8pPr>
            <a:lvl9pPr lvl="8" rtl="0">
              <a:spcBef>
                <a:spcPts val="0"/>
              </a:spcBef>
              <a:spcAft>
                <a:spcPts val="0"/>
              </a:spcAft>
              <a:buSzPts val="1000"/>
              <a:buFont typeface="Montserrat"/>
              <a:buNone/>
              <a:defRPr sz="1000">
                <a:latin typeface="Montserrat"/>
                <a:ea typeface="Montserrat"/>
                <a:cs typeface="Montserrat"/>
                <a:sym typeface="Montserrat"/>
              </a:defRPr>
            </a:lvl9pPr>
          </a:lstStyle>
          <a:p>
            <a:endParaRPr/>
          </a:p>
        </p:txBody>
      </p:sp>
      <p:sp>
        <p:nvSpPr>
          <p:cNvPr id="182" name="Google Shape;182;p22"/>
          <p:cNvSpPr txBox="1">
            <a:spLocks noGrp="1"/>
          </p:cNvSpPr>
          <p:nvPr>
            <p:ph type="body" idx="9"/>
          </p:nvPr>
        </p:nvSpPr>
        <p:spPr>
          <a:xfrm>
            <a:off x="294925" y="2818525"/>
            <a:ext cx="2462100" cy="1304100"/>
          </a:xfrm>
          <a:prstGeom prst="rect">
            <a:avLst/>
          </a:prstGeom>
          <a:noFill/>
          <a:ln>
            <a:noFill/>
          </a:ln>
        </p:spPr>
        <p:txBody>
          <a:bodyPr spcFirstLastPara="1" wrap="square" lIns="91425" tIns="91425" rIns="91425" bIns="91425" anchor="t" anchorCtr="0">
            <a:noAutofit/>
          </a:bodyPr>
          <a:lstStyle>
            <a:lvl1pPr marL="457200" lvl="0" indent="-292100">
              <a:spcBef>
                <a:spcPts val="0"/>
              </a:spcBef>
              <a:spcAft>
                <a:spcPts val="0"/>
              </a:spcAft>
              <a:buSzPts val="1000"/>
              <a:buFont typeface="Montserrat"/>
              <a:buChar char="●"/>
              <a:defRPr sz="1000">
                <a:latin typeface="Montserrat"/>
                <a:ea typeface="Montserrat"/>
                <a:cs typeface="Montserrat"/>
                <a:sym typeface="Montserrat"/>
              </a:defRPr>
            </a:lvl1pPr>
            <a:lvl2pPr marL="914400" lvl="1" indent="-292100">
              <a:spcBef>
                <a:spcPts val="0"/>
              </a:spcBef>
              <a:spcAft>
                <a:spcPts val="0"/>
              </a:spcAft>
              <a:buSzPts val="1000"/>
              <a:buFont typeface="Montserrat"/>
              <a:buChar char="○"/>
              <a:defRPr sz="1000">
                <a:latin typeface="Montserrat"/>
                <a:ea typeface="Montserrat"/>
                <a:cs typeface="Montserrat"/>
                <a:sym typeface="Montserrat"/>
              </a:defRPr>
            </a:lvl2pPr>
            <a:lvl3pPr marL="1371600" lvl="2" indent="-292100">
              <a:spcBef>
                <a:spcPts val="0"/>
              </a:spcBef>
              <a:spcAft>
                <a:spcPts val="0"/>
              </a:spcAft>
              <a:buSzPts val="1000"/>
              <a:buFont typeface="Montserrat"/>
              <a:buChar char="■"/>
              <a:defRPr sz="1000">
                <a:latin typeface="Montserrat"/>
                <a:ea typeface="Montserrat"/>
                <a:cs typeface="Montserrat"/>
                <a:sym typeface="Montserrat"/>
              </a:defRPr>
            </a:lvl3pPr>
            <a:lvl4pPr marL="1828800" lvl="3" indent="-292100">
              <a:spcBef>
                <a:spcPts val="0"/>
              </a:spcBef>
              <a:spcAft>
                <a:spcPts val="0"/>
              </a:spcAft>
              <a:buSzPts val="1000"/>
              <a:buFont typeface="Montserrat"/>
              <a:buChar char="●"/>
              <a:defRPr sz="1000">
                <a:latin typeface="Montserrat"/>
                <a:ea typeface="Montserrat"/>
                <a:cs typeface="Montserrat"/>
                <a:sym typeface="Montserrat"/>
              </a:defRPr>
            </a:lvl4pPr>
            <a:lvl5pPr marL="2286000" lvl="4" indent="-292100">
              <a:spcBef>
                <a:spcPts val="0"/>
              </a:spcBef>
              <a:spcAft>
                <a:spcPts val="0"/>
              </a:spcAft>
              <a:buSzPts val="1000"/>
              <a:buFont typeface="Montserrat"/>
              <a:buChar char="○"/>
              <a:defRPr sz="1000">
                <a:latin typeface="Montserrat"/>
                <a:ea typeface="Montserrat"/>
                <a:cs typeface="Montserrat"/>
                <a:sym typeface="Montserrat"/>
              </a:defRPr>
            </a:lvl5pPr>
            <a:lvl6pPr marL="2743200" lvl="5" indent="-292100">
              <a:spcBef>
                <a:spcPts val="0"/>
              </a:spcBef>
              <a:spcAft>
                <a:spcPts val="0"/>
              </a:spcAft>
              <a:buSzPts val="1000"/>
              <a:buFont typeface="Montserrat"/>
              <a:buChar char="■"/>
              <a:defRPr sz="1000">
                <a:latin typeface="Montserrat"/>
                <a:ea typeface="Montserrat"/>
                <a:cs typeface="Montserrat"/>
                <a:sym typeface="Montserrat"/>
              </a:defRPr>
            </a:lvl6pPr>
            <a:lvl7pPr marL="3200400" lvl="6" indent="-292100">
              <a:spcBef>
                <a:spcPts val="0"/>
              </a:spcBef>
              <a:spcAft>
                <a:spcPts val="0"/>
              </a:spcAft>
              <a:buSzPts val="1000"/>
              <a:buFont typeface="Montserrat"/>
              <a:buChar char="●"/>
              <a:defRPr sz="1000">
                <a:latin typeface="Montserrat"/>
                <a:ea typeface="Montserrat"/>
                <a:cs typeface="Montserrat"/>
                <a:sym typeface="Montserrat"/>
              </a:defRPr>
            </a:lvl7pPr>
            <a:lvl8pPr marL="3657600" lvl="7" indent="-292100">
              <a:spcBef>
                <a:spcPts val="0"/>
              </a:spcBef>
              <a:spcAft>
                <a:spcPts val="0"/>
              </a:spcAft>
              <a:buSzPts val="1000"/>
              <a:buFont typeface="Montserrat"/>
              <a:buChar char="○"/>
              <a:defRPr sz="1000">
                <a:latin typeface="Montserrat"/>
                <a:ea typeface="Montserrat"/>
                <a:cs typeface="Montserrat"/>
                <a:sym typeface="Montserrat"/>
              </a:defRPr>
            </a:lvl8pPr>
            <a:lvl9pPr marL="4114800" lvl="8" indent="-292100">
              <a:spcBef>
                <a:spcPts val="0"/>
              </a:spcBef>
              <a:spcAft>
                <a:spcPts val="0"/>
              </a:spcAft>
              <a:buSzPts val="1000"/>
              <a:buFont typeface="Montserrat"/>
              <a:buChar char="■"/>
              <a:defRPr sz="1000">
                <a:latin typeface="Montserrat"/>
                <a:ea typeface="Montserrat"/>
                <a:cs typeface="Montserrat"/>
                <a:sym typeface="Montserrat"/>
              </a:defRPr>
            </a:lvl9pPr>
          </a:lstStyle>
          <a:p>
            <a:endParaRPr/>
          </a:p>
        </p:txBody>
      </p:sp>
      <p:sp>
        <p:nvSpPr>
          <p:cNvPr id="183" name="Google Shape;183;p22"/>
          <p:cNvSpPr txBox="1">
            <a:spLocks noGrp="1"/>
          </p:cNvSpPr>
          <p:nvPr>
            <p:ph type="body" idx="13"/>
          </p:nvPr>
        </p:nvSpPr>
        <p:spPr>
          <a:xfrm>
            <a:off x="3353075" y="2818525"/>
            <a:ext cx="2462100" cy="1304100"/>
          </a:xfrm>
          <a:prstGeom prst="rect">
            <a:avLst/>
          </a:prstGeom>
          <a:noFill/>
          <a:ln>
            <a:noFill/>
          </a:ln>
        </p:spPr>
        <p:txBody>
          <a:bodyPr spcFirstLastPara="1" wrap="square" lIns="91425" tIns="91425" rIns="91425" bIns="91425" anchor="t" anchorCtr="0">
            <a:noAutofit/>
          </a:bodyPr>
          <a:lstStyle>
            <a:lvl1pPr marL="457200" lvl="0" indent="-292100" rtl="0">
              <a:spcBef>
                <a:spcPts val="0"/>
              </a:spcBef>
              <a:spcAft>
                <a:spcPts val="0"/>
              </a:spcAft>
              <a:buSzPts val="1000"/>
              <a:buFont typeface="Montserrat"/>
              <a:buChar char="●"/>
              <a:defRPr sz="1000">
                <a:latin typeface="Montserrat"/>
                <a:ea typeface="Montserrat"/>
                <a:cs typeface="Montserrat"/>
                <a:sym typeface="Montserrat"/>
              </a:defRPr>
            </a:lvl1pPr>
            <a:lvl2pPr marL="914400" lvl="1" indent="-292100" rtl="0">
              <a:spcBef>
                <a:spcPts val="0"/>
              </a:spcBef>
              <a:spcAft>
                <a:spcPts val="0"/>
              </a:spcAft>
              <a:buSzPts val="1000"/>
              <a:buFont typeface="Montserrat"/>
              <a:buChar char="○"/>
              <a:defRPr sz="1000">
                <a:latin typeface="Montserrat"/>
                <a:ea typeface="Montserrat"/>
                <a:cs typeface="Montserrat"/>
                <a:sym typeface="Montserrat"/>
              </a:defRPr>
            </a:lvl2pPr>
            <a:lvl3pPr marL="1371600" lvl="2" indent="-292100" rtl="0">
              <a:spcBef>
                <a:spcPts val="0"/>
              </a:spcBef>
              <a:spcAft>
                <a:spcPts val="0"/>
              </a:spcAft>
              <a:buSzPts val="1000"/>
              <a:buFont typeface="Montserrat"/>
              <a:buChar char="■"/>
              <a:defRPr sz="1000">
                <a:latin typeface="Montserrat"/>
                <a:ea typeface="Montserrat"/>
                <a:cs typeface="Montserrat"/>
                <a:sym typeface="Montserrat"/>
              </a:defRPr>
            </a:lvl3pPr>
            <a:lvl4pPr marL="1828800" lvl="3" indent="-292100" rtl="0">
              <a:spcBef>
                <a:spcPts val="0"/>
              </a:spcBef>
              <a:spcAft>
                <a:spcPts val="0"/>
              </a:spcAft>
              <a:buSzPts val="1000"/>
              <a:buFont typeface="Montserrat"/>
              <a:buChar char="●"/>
              <a:defRPr sz="1000">
                <a:latin typeface="Montserrat"/>
                <a:ea typeface="Montserrat"/>
                <a:cs typeface="Montserrat"/>
                <a:sym typeface="Montserrat"/>
              </a:defRPr>
            </a:lvl4pPr>
            <a:lvl5pPr marL="2286000" lvl="4" indent="-292100" rtl="0">
              <a:spcBef>
                <a:spcPts val="0"/>
              </a:spcBef>
              <a:spcAft>
                <a:spcPts val="0"/>
              </a:spcAft>
              <a:buSzPts val="1000"/>
              <a:buFont typeface="Montserrat"/>
              <a:buChar char="○"/>
              <a:defRPr sz="1000">
                <a:latin typeface="Montserrat"/>
                <a:ea typeface="Montserrat"/>
                <a:cs typeface="Montserrat"/>
                <a:sym typeface="Montserrat"/>
              </a:defRPr>
            </a:lvl5pPr>
            <a:lvl6pPr marL="2743200" lvl="5" indent="-292100" rtl="0">
              <a:spcBef>
                <a:spcPts val="0"/>
              </a:spcBef>
              <a:spcAft>
                <a:spcPts val="0"/>
              </a:spcAft>
              <a:buSzPts val="1000"/>
              <a:buFont typeface="Montserrat"/>
              <a:buChar char="■"/>
              <a:defRPr sz="1000">
                <a:latin typeface="Montserrat"/>
                <a:ea typeface="Montserrat"/>
                <a:cs typeface="Montserrat"/>
                <a:sym typeface="Montserrat"/>
              </a:defRPr>
            </a:lvl6pPr>
            <a:lvl7pPr marL="3200400" lvl="6" indent="-292100" rtl="0">
              <a:spcBef>
                <a:spcPts val="0"/>
              </a:spcBef>
              <a:spcAft>
                <a:spcPts val="0"/>
              </a:spcAft>
              <a:buSzPts val="1000"/>
              <a:buFont typeface="Montserrat"/>
              <a:buChar char="●"/>
              <a:defRPr sz="1000">
                <a:latin typeface="Montserrat"/>
                <a:ea typeface="Montserrat"/>
                <a:cs typeface="Montserrat"/>
                <a:sym typeface="Montserrat"/>
              </a:defRPr>
            </a:lvl7pPr>
            <a:lvl8pPr marL="3657600" lvl="7" indent="-292100" rtl="0">
              <a:spcBef>
                <a:spcPts val="0"/>
              </a:spcBef>
              <a:spcAft>
                <a:spcPts val="0"/>
              </a:spcAft>
              <a:buSzPts val="1000"/>
              <a:buFont typeface="Montserrat"/>
              <a:buChar char="○"/>
              <a:defRPr sz="1000">
                <a:latin typeface="Montserrat"/>
                <a:ea typeface="Montserrat"/>
                <a:cs typeface="Montserrat"/>
                <a:sym typeface="Montserrat"/>
              </a:defRPr>
            </a:lvl8pPr>
            <a:lvl9pPr marL="4114800" lvl="8" indent="-292100" rtl="0">
              <a:spcBef>
                <a:spcPts val="0"/>
              </a:spcBef>
              <a:spcAft>
                <a:spcPts val="0"/>
              </a:spcAft>
              <a:buSzPts val="1000"/>
              <a:buFont typeface="Montserrat"/>
              <a:buChar char="■"/>
              <a:defRPr sz="1000">
                <a:latin typeface="Montserrat"/>
                <a:ea typeface="Montserrat"/>
                <a:cs typeface="Montserrat"/>
                <a:sym typeface="Montserrat"/>
              </a:defRPr>
            </a:lvl9pPr>
          </a:lstStyle>
          <a:p>
            <a:endParaRPr/>
          </a:p>
        </p:txBody>
      </p:sp>
      <p:sp>
        <p:nvSpPr>
          <p:cNvPr id="184" name="Google Shape;184;p22"/>
          <p:cNvSpPr txBox="1">
            <a:spLocks noGrp="1"/>
          </p:cNvSpPr>
          <p:nvPr>
            <p:ph type="body" idx="14"/>
          </p:nvPr>
        </p:nvSpPr>
        <p:spPr>
          <a:xfrm>
            <a:off x="6398375" y="2818525"/>
            <a:ext cx="2462100" cy="1304100"/>
          </a:xfrm>
          <a:prstGeom prst="rect">
            <a:avLst/>
          </a:prstGeom>
          <a:noFill/>
          <a:ln>
            <a:noFill/>
          </a:ln>
        </p:spPr>
        <p:txBody>
          <a:bodyPr spcFirstLastPara="1" wrap="square" lIns="91425" tIns="91425" rIns="91425" bIns="91425" anchor="t" anchorCtr="0">
            <a:noAutofit/>
          </a:bodyPr>
          <a:lstStyle>
            <a:lvl1pPr marL="457200" lvl="0" indent="-292100" rtl="0">
              <a:spcBef>
                <a:spcPts val="0"/>
              </a:spcBef>
              <a:spcAft>
                <a:spcPts val="0"/>
              </a:spcAft>
              <a:buSzPts val="1000"/>
              <a:buFont typeface="Montserrat"/>
              <a:buChar char="●"/>
              <a:defRPr sz="1000">
                <a:latin typeface="Montserrat"/>
                <a:ea typeface="Montserrat"/>
                <a:cs typeface="Montserrat"/>
                <a:sym typeface="Montserrat"/>
              </a:defRPr>
            </a:lvl1pPr>
            <a:lvl2pPr marL="914400" lvl="1" indent="-292100" rtl="0">
              <a:spcBef>
                <a:spcPts val="0"/>
              </a:spcBef>
              <a:spcAft>
                <a:spcPts val="0"/>
              </a:spcAft>
              <a:buSzPts val="1000"/>
              <a:buFont typeface="Montserrat"/>
              <a:buChar char="○"/>
              <a:defRPr sz="1000">
                <a:latin typeface="Montserrat"/>
                <a:ea typeface="Montserrat"/>
                <a:cs typeface="Montserrat"/>
                <a:sym typeface="Montserrat"/>
              </a:defRPr>
            </a:lvl2pPr>
            <a:lvl3pPr marL="1371600" lvl="2" indent="-292100" rtl="0">
              <a:spcBef>
                <a:spcPts val="0"/>
              </a:spcBef>
              <a:spcAft>
                <a:spcPts val="0"/>
              </a:spcAft>
              <a:buSzPts val="1000"/>
              <a:buFont typeface="Montserrat"/>
              <a:buChar char="■"/>
              <a:defRPr sz="1000">
                <a:latin typeface="Montserrat"/>
                <a:ea typeface="Montserrat"/>
                <a:cs typeface="Montserrat"/>
                <a:sym typeface="Montserrat"/>
              </a:defRPr>
            </a:lvl3pPr>
            <a:lvl4pPr marL="1828800" lvl="3" indent="-292100" rtl="0">
              <a:spcBef>
                <a:spcPts val="0"/>
              </a:spcBef>
              <a:spcAft>
                <a:spcPts val="0"/>
              </a:spcAft>
              <a:buSzPts val="1000"/>
              <a:buFont typeface="Montserrat"/>
              <a:buChar char="●"/>
              <a:defRPr sz="1000">
                <a:latin typeface="Montserrat"/>
                <a:ea typeface="Montserrat"/>
                <a:cs typeface="Montserrat"/>
                <a:sym typeface="Montserrat"/>
              </a:defRPr>
            </a:lvl4pPr>
            <a:lvl5pPr marL="2286000" lvl="4" indent="-292100" rtl="0">
              <a:spcBef>
                <a:spcPts val="0"/>
              </a:spcBef>
              <a:spcAft>
                <a:spcPts val="0"/>
              </a:spcAft>
              <a:buSzPts val="1000"/>
              <a:buFont typeface="Montserrat"/>
              <a:buChar char="○"/>
              <a:defRPr sz="1000">
                <a:latin typeface="Montserrat"/>
                <a:ea typeface="Montserrat"/>
                <a:cs typeface="Montserrat"/>
                <a:sym typeface="Montserrat"/>
              </a:defRPr>
            </a:lvl5pPr>
            <a:lvl6pPr marL="2743200" lvl="5" indent="-292100" rtl="0">
              <a:spcBef>
                <a:spcPts val="0"/>
              </a:spcBef>
              <a:spcAft>
                <a:spcPts val="0"/>
              </a:spcAft>
              <a:buSzPts val="1000"/>
              <a:buFont typeface="Montserrat"/>
              <a:buChar char="■"/>
              <a:defRPr sz="1000">
                <a:latin typeface="Montserrat"/>
                <a:ea typeface="Montserrat"/>
                <a:cs typeface="Montserrat"/>
                <a:sym typeface="Montserrat"/>
              </a:defRPr>
            </a:lvl6pPr>
            <a:lvl7pPr marL="3200400" lvl="6" indent="-292100" rtl="0">
              <a:spcBef>
                <a:spcPts val="0"/>
              </a:spcBef>
              <a:spcAft>
                <a:spcPts val="0"/>
              </a:spcAft>
              <a:buSzPts val="1000"/>
              <a:buFont typeface="Montserrat"/>
              <a:buChar char="●"/>
              <a:defRPr sz="1000">
                <a:latin typeface="Montserrat"/>
                <a:ea typeface="Montserrat"/>
                <a:cs typeface="Montserrat"/>
                <a:sym typeface="Montserrat"/>
              </a:defRPr>
            </a:lvl7pPr>
            <a:lvl8pPr marL="3657600" lvl="7" indent="-292100" rtl="0">
              <a:spcBef>
                <a:spcPts val="0"/>
              </a:spcBef>
              <a:spcAft>
                <a:spcPts val="0"/>
              </a:spcAft>
              <a:buSzPts val="1000"/>
              <a:buFont typeface="Montserrat"/>
              <a:buChar char="○"/>
              <a:defRPr sz="1000">
                <a:latin typeface="Montserrat"/>
                <a:ea typeface="Montserrat"/>
                <a:cs typeface="Montserrat"/>
                <a:sym typeface="Montserrat"/>
              </a:defRPr>
            </a:lvl8pPr>
            <a:lvl9pPr marL="4114800" lvl="8" indent="-292100" rtl="0">
              <a:spcBef>
                <a:spcPts val="0"/>
              </a:spcBef>
              <a:spcAft>
                <a:spcPts val="0"/>
              </a:spcAft>
              <a:buSzPts val="1000"/>
              <a:buFont typeface="Montserrat"/>
              <a:buChar char="■"/>
              <a:defRPr sz="1000">
                <a:latin typeface="Montserrat"/>
                <a:ea typeface="Montserrat"/>
                <a:cs typeface="Montserrat"/>
                <a:sym typeface="Montserrat"/>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 Bio">
  <p:cSld name="1 Bio">
    <p:spTree>
      <p:nvGrpSpPr>
        <p:cNvPr id="1" name="Shape 196"/>
        <p:cNvGrpSpPr/>
        <p:nvPr/>
      </p:nvGrpSpPr>
      <p:grpSpPr>
        <a:xfrm>
          <a:off x="0" y="0"/>
          <a:ext cx="0" cy="0"/>
          <a:chOff x="0" y="0"/>
          <a:chExt cx="0" cy="0"/>
        </a:xfrm>
      </p:grpSpPr>
      <p:sp>
        <p:nvSpPr>
          <p:cNvPr id="197" name="Google Shape;197;p24"/>
          <p:cNvSpPr txBox="1"/>
          <p:nvPr/>
        </p:nvSpPr>
        <p:spPr>
          <a:xfrm>
            <a:off x="9071572" y="1557196"/>
            <a:ext cx="184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24"/>
          <p:cNvSpPr txBox="1">
            <a:spLocks noGrp="1"/>
          </p:cNvSpPr>
          <p:nvPr>
            <p:ph type="title"/>
          </p:nvPr>
        </p:nvSpPr>
        <p:spPr>
          <a:xfrm>
            <a:off x="4406025" y="859925"/>
            <a:ext cx="4154700" cy="379200"/>
          </a:xfrm>
          <a:prstGeom prst="rect">
            <a:avLst/>
          </a:prstGeom>
          <a:noFill/>
          <a:ln>
            <a:noFill/>
          </a:ln>
        </p:spPr>
        <p:txBody>
          <a:bodyPr spcFirstLastPara="1" wrap="square" lIns="91425" tIns="91425" rIns="91425" bIns="91425" anchor="t" anchorCtr="0">
            <a:spAutoFit/>
          </a:bodyPr>
          <a:lstStyle>
            <a:lvl1pPr lvl="0" rtl="0">
              <a:spcBef>
                <a:spcPts val="0"/>
              </a:spcBef>
              <a:spcAft>
                <a:spcPts val="0"/>
              </a:spcAft>
              <a:buClr>
                <a:schemeClr val="accent3"/>
              </a:buClr>
              <a:buSzPts val="1800"/>
              <a:buFont typeface="Montserrat"/>
              <a:buNone/>
              <a:defRPr sz="1800" b="1">
                <a:solidFill>
                  <a:schemeClr val="accent3"/>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0"/>
              </a:spcBef>
              <a:spcAft>
                <a:spcPts val="0"/>
              </a:spcAft>
              <a:buSzPts val="1400"/>
              <a:buFont typeface="Montserrat"/>
              <a:buNone/>
              <a:defRPr>
                <a:latin typeface="Montserrat"/>
                <a:ea typeface="Montserrat"/>
                <a:cs typeface="Montserrat"/>
                <a:sym typeface="Montserrat"/>
              </a:defRPr>
            </a:lvl3pPr>
            <a:lvl4pPr lvl="3" rtl="0">
              <a:spcBef>
                <a:spcPts val="0"/>
              </a:spcBef>
              <a:spcAft>
                <a:spcPts val="0"/>
              </a:spcAft>
              <a:buSzPts val="1400"/>
              <a:buFont typeface="Montserrat"/>
              <a:buNone/>
              <a:defRPr>
                <a:latin typeface="Montserrat"/>
                <a:ea typeface="Montserrat"/>
                <a:cs typeface="Montserrat"/>
                <a:sym typeface="Montserrat"/>
              </a:defRPr>
            </a:lvl4pPr>
            <a:lvl5pPr lvl="4" rtl="0">
              <a:spcBef>
                <a:spcPts val="0"/>
              </a:spcBef>
              <a:spcAft>
                <a:spcPts val="0"/>
              </a:spcAft>
              <a:buSzPts val="1400"/>
              <a:buFont typeface="Montserrat"/>
              <a:buNone/>
              <a:defRPr>
                <a:latin typeface="Montserrat"/>
                <a:ea typeface="Montserrat"/>
                <a:cs typeface="Montserrat"/>
                <a:sym typeface="Montserrat"/>
              </a:defRPr>
            </a:lvl5pPr>
            <a:lvl6pPr lvl="5" rtl="0">
              <a:spcBef>
                <a:spcPts val="0"/>
              </a:spcBef>
              <a:spcAft>
                <a:spcPts val="0"/>
              </a:spcAft>
              <a:buSzPts val="1400"/>
              <a:buFont typeface="Montserrat"/>
              <a:buNone/>
              <a:defRPr>
                <a:latin typeface="Montserrat"/>
                <a:ea typeface="Montserrat"/>
                <a:cs typeface="Montserrat"/>
                <a:sym typeface="Montserrat"/>
              </a:defRPr>
            </a:lvl6pPr>
            <a:lvl7pPr lvl="6" rtl="0">
              <a:spcBef>
                <a:spcPts val="0"/>
              </a:spcBef>
              <a:spcAft>
                <a:spcPts val="0"/>
              </a:spcAft>
              <a:buSzPts val="1400"/>
              <a:buFont typeface="Montserrat"/>
              <a:buNone/>
              <a:defRPr>
                <a:latin typeface="Montserrat"/>
                <a:ea typeface="Montserrat"/>
                <a:cs typeface="Montserrat"/>
                <a:sym typeface="Montserrat"/>
              </a:defRPr>
            </a:lvl7pPr>
            <a:lvl8pPr lvl="7" rtl="0">
              <a:spcBef>
                <a:spcPts val="0"/>
              </a:spcBef>
              <a:spcAft>
                <a:spcPts val="0"/>
              </a:spcAft>
              <a:buSzPts val="1400"/>
              <a:buFont typeface="Montserrat"/>
              <a:buNone/>
              <a:defRPr>
                <a:latin typeface="Montserrat"/>
                <a:ea typeface="Montserrat"/>
                <a:cs typeface="Montserrat"/>
                <a:sym typeface="Montserrat"/>
              </a:defRPr>
            </a:lvl8pPr>
            <a:lvl9pPr lvl="8" rtl="0">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99" name="Google Shape;199;p24"/>
          <p:cNvSpPr txBox="1">
            <a:spLocks noGrp="1"/>
          </p:cNvSpPr>
          <p:nvPr>
            <p:ph type="subTitle" idx="1"/>
          </p:nvPr>
        </p:nvSpPr>
        <p:spPr>
          <a:xfrm>
            <a:off x="4406025" y="1079200"/>
            <a:ext cx="3612300" cy="534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1pPr>
            <a:lvl2pPr lvl="1" rtl="0">
              <a:spcBef>
                <a:spcPts val="0"/>
              </a:spcBef>
              <a:spcAft>
                <a:spcPts val="0"/>
              </a:spcAft>
              <a:buSzPts val="1000"/>
              <a:buFont typeface="Montserrat"/>
              <a:buNone/>
              <a:defRPr sz="1000">
                <a:latin typeface="Montserrat"/>
                <a:ea typeface="Montserrat"/>
                <a:cs typeface="Montserrat"/>
                <a:sym typeface="Montserrat"/>
              </a:defRPr>
            </a:lvl2pPr>
            <a:lvl3pPr lvl="2" rtl="0">
              <a:spcBef>
                <a:spcPts val="0"/>
              </a:spcBef>
              <a:spcAft>
                <a:spcPts val="0"/>
              </a:spcAft>
              <a:buSzPts val="1000"/>
              <a:buFont typeface="Montserrat"/>
              <a:buNone/>
              <a:defRPr sz="1000">
                <a:latin typeface="Montserrat"/>
                <a:ea typeface="Montserrat"/>
                <a:cs typeface="Montserrat"/>
                <a:sym typeface="Montserrat"/>
              </a:defRPr>
            </a:lvl3pPr>
            <a:lvl4pPr lvl="3" rtl="0">
              <a:spcBef>
                <a:spcPts val="0"/>
              </a:spcBef>
              <a:spcAft>
                <a:spcPts val="0"/>
              </a:spcAft>
              <a:buSzPts val="1000"/>
              <a:buFont typeface="Montserrat"/>
              <a:buNone/>
              <a:defRPr sz="1000">
                <a:latin typeface="Montserrat"/>
                <a:ea typeface="Montserrat"/>
                <a:cs typeface="Montserrat"/>
                <a:sym typeface="Montserrat"/>
              </a:defRPr>
            </a:lvl4pPr>
            <a:lvl5pPr lvl="4" rtl="0">
              <a:spcBef>
                <a:spcPts val="0"/>
              </a:spcBef>
              <a:spcAft>
                <a:spcPts val="0"/>
              </a:spcAft>
              <a:buSzPts val="1000"/>
              <a:buFont typeface="Montserrat"/>
              <a:buNone/>
              <a:defRPr sz="1000">
                <a:latin typeface="Montserrat"/>
                <a:ea typeface="Montserrat"/>
                <a:cs typeface="Montserrat"/>
                <a:sym typeface="Montserrat"/>
              </a:defRPr>
            </a:lvl5pPr>
            <a:lvl6pPr lvl="5" rtl="0">
              <a:spcBef>
                <a:spcPts val="0"/>
              </a:spcBef>
              <a:spcAft>
                <a:spcPts val="0"/>
              </a:spcAft>
              <a:buSzPts val="1000"/>
              <a:buFont typeface="Montserrat"/>
              <a:buNone/>
              <a:defRPr sz="1000">
                <a:latin typeface="Montserrat"/>
                <a:ea typeface="Montserrat"/>
                <a:cs typeface="Montserrat"/>
                <a:sym typeface="Montserrat"/>
              </a:defRPr>
            </a:lvl6pPr>
            <a:lvl7pPr lvl="6" rtl="0">
              <a:spcBef>
                <a:spcPts val="0"/>
              </a:spcBef>
              <a:spcAft>
                <a:spcPts val="0"/>
              </a:spcAft>
              <a:buSzPts val="1000"/>
              <a:buFont typeface="Montserrat"/>
              <a:buNone/>
              <a:defRPr sz="1000">
                <a:latin typeface="Montserrat"/>
                <a:ea typeface="Montserrat"/>
                <a:cs typeface="Montserrat"/>
                <a:sym typeface="Montserrat"/>
              </a:defRPr>
            </a:lvl7pPr>
            <a:lvl8pPr lvl="7" rtl="0">
              <a:spcBef>
                <a:spcPts val="0"/>
              </a:spcBef>
              <a:spcAft>
                <a:spcPts val="0"/>
              </a:spcAft>
              <a:buSzPts val="1000"/>
              <a:buFont typeface="Montserrat"/>
              <a:buNone/>
              <a:defRPr sz="1000">
                <a:latin typeface="Montserrat"/>
                <a:ea typeface="Montserrat"/>
                <a:cs typeface="Montserrat"/>
                <a:sym typeface="Montserrat"/>
              </a:defRPr>
            </a:lvl8pPr>
            <a:lvl9pPr lvl="8" rtl="0">
              <a:spcBef>
                <a:spcPts val="0"/>
              </a:spcBef>
              <a:spcAft>
                <a:spcPts val="0"/>
              </a:spcAft>
              <a:buSzPts val="1000"/>
              <a:buFont typeface="Montserrat"/>
              <a:buNone/>
              <a:defRPr sz="1000">
                <a:latin typeface="Montserrat"/>
                <a:ea typeface="Montserrat"/>
                <a:cs typeface="Montserrat"/>
                <a:sym typeface="Montserrat"/>
              </a:defRPr>
            </a:lvl9pPr>
          </a:lstStyle>
          <a:p>
            <a:endParaRPr/>
          </a:p>
        </p:txBody>
      </p:sp>
      <p:sp>
        <p:nvSpPr>
          <p:cNvPr id="200" name="Google Shape;200;p24"/>
          <p:cNvSpPr txBox="1">
            <a:spLocks noGrp="1"/>
          </p:cNvSpPr>
          <p:nvPr>
            <p:ph type="body" idx="2"/>
          </p:nvPr>
        </p:nvSpPr>
        <p:spPr>
          <a:xfrm>
            <a:off x="4406025" y="1636050"/>
            <a:ext cx="4154700" cy="2680800"/>
          </a:xfrm>
          <a:prstGeom prst="rect">
            <a:avLst/>
          </a:prstGeom>
          <a:noFill/>
          <a:ln>
            <a:noFill/>
          </a:ln>
        </p:spPr>
        <p:txBody>
          <a:bodyPr spcFirstLastPara="1" wrap="square" lIns="91425" tIns="91425" rIns="91425" bIns="91425" anchor="t" anchorCtr="0">
            <a:noAutofit/>
          </a:bodyPr>
          <a:lstStyle>
            <a:lvl1pPr marL="457200" lvl="0" indent="-292100">
              <a:spcBef>
                <a:spcPts val="0"/>
              </a:spcBef>
              <a:spcAft>
                <a:spcPts val="0"/>
              </a:spcAft>
              <a:buSzPts val="1000"/>
              <a:buFont typeface="Montserrat"/>
              <a:buChar char="●"/>
              <a:defRPr sz="1000">
                <a:latin typeface="Montserrat"/>
                <a:ea typeface="Montserrat"/>
                <a:cs typeface="Montserrat"/>
                <a:sym typeface="Montserrat"/>
              </a:defRPr>
            </a:lvl1pPr>
            <a:lvl2pPr marL="914400" lvl="1" indent="-292100">
              <a:spcBef>
                <a:spcPts val="0"/>
              </a:spcBef>
              <a:spcAft>
                <a:spcPts val="0"/>
              </a:spcAft>
              <a:buSzPts val="1000"/>
              <a:buFont typeface="Montserrat"/>
              <a:buChar char="○"/>
              <a:defRPr sz="1000">
                <a:latin typeface="Montserrat"/>
                <a:ea typeface="Montserrat"/>
                <a:cs typeface="Montserrat"/>
                <a:sym typeface="Montserrat"/>
              </a:defRPr>
            </a:lvl2pPr>
            <a:lvl3pPr marL="1371600" lvl="2" indent="-292100">
              <a:spcBef>
                <a:spcPts val="0"/>
              </a:spcBef>
              <a:spcAft>
                <a:spcPts val="0"/>
              </a:spcAft>
              <a:buSzPts val="1000"/>
              <a:buFont typeface="Montserrat"/>
              <a:buChar char="■"/>
              <a:defRPr sz="1000">
                <a:latin typeface="Montserrat"/>
                <a:ea typeface="Montserrat"/>
                <a:cs typeface="Montserrat"/>
                <a:sym typeface="Montserrat"/>
              </a:defRPr>
            </a:lvl3pPr>
            <a:lvl4pPr marL="1828800" lvl="3" indent="-292100">
              <a:spcBef>
                <a:spcPts val="0"/>
              </a:spcBef>
              <a:spcAft>
                <a:spcPts val="0"/>
              </a:spcAft>
              <a:buSzPts val="1000"/>
              <a:buFont typeface="Montserrat"/>
              <a:buChar char="●"/>
              <a:defRPr sz="1000">
                <a:latin typeface="Montserrat"/>
                <a:ea typeface="Montserrat"/>
                <a:cs typeface="Montserrat"/>
                <a:sym typeface="Montserrat"/>
              </a:defRPr>
            </a:lvl4pPr>
            <a:lvl5pPr marL="2286000" lvl="4" indent="-292100">
              <a:spcBef>
                <a:spcPts val="0"/>
              </a:spcBef>
              <a:spcAft>
                <a:spcPts val="0"/>
              </a:spcAft>
              <a:buSzPts val="1000"/>
              <a:buFont typeface="Montserrat"/>
              <a:buChar char="○"/>
              <a:defRPr sz="1000">
                <a:latin typeface="Montserrat"/>
                <a:ea typeface="Montserrat"/>
                <a:cs typeface="Montserrat"/>
                <a:sym typeface="Montserrat"/>
              </a:defRPr>
            </a:lvl5pPr>
            <a:lvl6pPr marL="2743200" lvl="5" indent="-292100">
              <a:spcBef>
                <a:spcPts val="0"/>
              </a:spcBef>
              <a:spcAft>
                <a:spcPts val="0"/>
              </a:spcAft>
              <a:buSzPts val="1000"/>
              <a:buFont typeface="Montserrat"/>
              <a:buChar char="■"/>
              <a:defRPr sz="1000">
                <a:latin typeface="Montserrat"/>
                <a:ea typeface="Montserrat"/>
                <a:cs typeface="Montserrat"/>
                <a:sym typeface="Montserrat"/>
              </a:defRPr>
            </a:lvl6pPr>
            <a:lvl7pPr marL="3200400" lvl="6" indent="-292100">
              <a:spcBef>
                <a:spcPts val="0"/>
              </a:spcBef>
              <a:spcAft>
                <a:spcPts val="0"/>
              </a:spcAft>
              <a:buSzPts val="1000"/>
              <a:buFont typeface="Montserrat"/>
              <a:buChar char="●"/>
              <a:defRPr sz="1000">
                <a:latin typeface="Montserrat"/>
                <a:ea typeface="Montserrat"/>
                <a:cs typeface="Montserrat"/>
                <a:sym typeface="Montserrat"/>
              </a:defRPr>
            </a:lvl7pPr>
            <a:lvl8pPr marL="3657600" lvl="7" indent="-292100">
              <a:spcBef>
                <a:spcPts val="0"/>
              </a:spcBef>
              <a:spcAft>
                <a:spcPts val="0"/>
              </a:spcAft>
              <a:buSzPts val="1000"/>
              <a:buFont typeface="Montserrat"/>
              <a:buChar char="○"/>
              <a:defRPr sz="1000">
                <a:latin typeface="Montserrat"/>
                <a:ea typeface="Montserrat"/>
                <a:cs typeface="Montserrat"/>
                <a:sym typeface="Montserrat"/>
              </a:defRPr>
            </a:lvl8pPr>
            <a:lvl9pPr marL="4114800" lvl="8" indent="-292100">
              <a:spcBef>
                <a:spcPts val="0"/>
              </a:spcBef>
              <a:spcAft>
                <a:spcPts val="0"/>
              </a:spcAft>
              <a:buSzPts val="1000"/>
              <a:buFont typeface="Montserrat"/>
              <a:buChar char="■"/>
              <a:defRPr sz="1000">
                <a:latin typeface="Montserrat"/>
                <a:ea typeface="Montserrat"/>
                <a:cs typeface="Montserrat"/>
                <a:sym typeface="Montserrat"/>
              </a:defRPr>
            </a:lvl9pPr>
          </a:lstStyle>
          <a:p>
            <a:endParaRPr/>
          </a:p>
        </p:txBody>
      </p:sp>
      <p:sp>
        <p:nvSpPr>
          <p:cNvPr id="201" name="Google Shape;201;p24"/>
          <p:cNvSpPr>
            <a:spLocks noGrp="1"/>
          </p:cNvSpPr>
          <p:nvPr>
            <p:ph type="pic" idx="3"/>
          </p:nvPr>
        </p:nvSpPr>
        <p:spPr>
          <a:xfrm>
            <a:off x="0" y="0"/>
            <a:ext cx="3926400" cy="45720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Steps with Arrow">
  <p:cSld name="3 Steps with Arrow">
    <p:spTree>
      <p:nvGrpSpPr>
        <p:cNvPr id="1" name="Shape 275"/>
        <p:cNvGrpSpPr/>
        <p:nvPr/>
      </p:nvGrpSpPr>
      <p:grpSpPr>
        <a:xfrm>
          <a:off x="0" y="0"/>
          <a:ext cx="0" cy="0"/>
          <a:chOff x="0" y="0"/>
          <a:chExt cx="0" cy="0"/>
        </a:xfrm>
      </p:grpSpPr>
      <p:cxnSp>
        <p:nvCxnSpPr>
          <p:cNvPr id="276" name="Google Shape;276;p32"/>
          <p:cNvCxnSpPr/>
          <p:nvPr/>
        </p:nvCxnSpPr>
        <p:spPr>
          <a:xfrm>
            <a:off x="0" y="1800520"/>
            <a:ext cx="8753400" cy="0"/>
          </a:xfrm>
          <a:prstGeom prst="straightConnector1">
            <a:avLst/>
          </a:prstGeom>
          <a:noFill/>
          <a:ln w="76200" cap="flat" cmpd="sng">
            <a:solidFill>
              <a:srgbClr val="777779">
                <a:alpha val="24710"/>
              </a:srgbClr>
            </a:solidFill>
            <a:prstDash val="solid"/>
            <a:round/>
            <a:headEnd type="none" w="sm" len="sm"/>
            <a:tailEnd type="triangle" w="med" len="med"/>
          </a:ln>
        </p:spPr>
      </p:cxnSp>
      <p:sp>
        <p:nvSpPr>
          <p:cNvPr id="277" name="Google Shape;277;p32"/>
          <p:cNvSpPr txBox="1">
            <a:spLocks noGrp="1"/>
          </p:cNvSpPr>
          <p:nvPr>
            <p:ph type="title"/>
          </p:nvPr>
        </p:nvSpPr>
        <p:spPr>
          <a:xfrm>
            <a:off x="477875" y="882825"/>
            <a:ext cx="7086900" cy="664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400"/>
              <a:buFont typeface="Montserrat"/>
              <a:buNone/>
              <a:defRPr sz="2400" b="1">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8" name="Google Shape;278;p32"/>
          <p:cNvSpPr txBox="1"/>
          <p:nvPr/>
        </p:nvSpPr>
        <p:spPr>
          <a:xfrm>
            <a:off x="421175" y="1829475"/>
            <a:ext cx="6642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400" b="1">
                <a:solidFill>
                  <a:schemeClr val="accent6"/>
                </a:solidFill>
                <a:latin typeface="Montserrat"/>
                <a:ea typeface="Montserrat"/>
                <a:cs typeface="Montserrat"/>
                <a:sym typeface="Montserrat"/>
              </a:rPr>
              <a:t>1</a:t>
            </a:r>
            <a:endParaRPr sz="5400" b="1">
              <a:solidFill>
                <a:schemeClr val="accent6"/>
              </a:solidFill>
              <a:latin typeface="Montserrat"/>
              <a:ea typeface="Montserrat"/>
              <a:cs typeface="Montserrat"/>
              <a:sym typeface="Montserrat"/>
            </a:endParaRPr>
          </a:p>
        </p:txBody>
      </p:sp>
      <p:sp>
        <p:nvSpPr>
          <p:cNvPr id="279" name="Google Shape;279;p32"/>
          <p:cNvSpPr txBox="1"/>
          <p:nvPr/>
        </p:nvSpPr>
        <p:spPr>
          <a:xfrm>
            <a:off x="3239700" y="1829475"/>
            <a:ext cx="6642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400" b="1">
                <a:solidFill>
                  <a:schemeClr val="accent6"/>
                </a:solidFill>
                <a:latin typeface="Montserrat"/>
                <a:ea typeface="Montserrat"/>
                <a:cs typeface="Montserrat"/>
                <a:sym typeface="Montserrat"/>
              </a:rPr>
              <a:t>2</a:t>
            </a:r>
            <a:endParaRPr sz="5400" b="1">
              <a:solidFill>
                <a:schemeClr val="accent6"/>
              </a:solidFill>
              <a:latin typeface="Montserrat"/>
              <a:ea typeface="Montserrat"/>
              <a:cs typeface="Montserrat"/>
              <a:sym typeface="Montserrat"/>
            </a:endParaRPr>
          </a:p>
        </p:txBody>
      </p:sp>
      <p:sp>
        <p:nvSpPr>
          <p:cNvPr id="280" name="Google Shape;280;p32"/>
          <p:cNvSpPr txBox="1"/>
          <p:nvPr/>
        </p:nvSpPr>
        <p:spPr>
          <a:xfrm>
            <a:off x="5983825" y="1829475"/>
            <a:ext cx="6642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400" b="1">
                <a:solidFill>
                  <a:schemeClr val="accent6"/>
                </a:solidFill>
                <a:latin typeface="Montserrat"/>
                <a:ea typeface="Montserrat"/>
                <a:cs typeface="Montserrat"/>
                <a:sym typeface="Montserrat"/>
              </a:rPr>
              <a:t>3</a:t>
            </a:r>
            <a:endParaRPr sz="5400" b="1">
              <a:solidFill>
                <a:schemeClr val="accent6"/>
              </a:solidFill>
              <a:latin typeface="Montserrat"/>
              <a:ea typeface="Montserrat"/>
              <a:cs typeface="Montserrat"/>
              <a:sym typeface="Montserrat"/>
            </a:endParaRPr>
          </a:p>
        </p:txBody>
      </p:sp>
      <p:sp>
        <p:nvSpPr>
          <p:cNvPr id="281" name="Google Shape;281;p32"/>
          <p:cNvSpPr txBox="1">
            <a:spLocks noGrp="1"/>
          </p:cNvSpPr>
          <p:nvPr>
            <p:ph type="subTitle" idx="1"/>
          </p:nvPr>
        </p:nvSpPr>
        <p:spPr>
          <a:xfrm>
            <a:off x="903800" y="1895200"/>
            <a:ext cx="1801200" cy="477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000"/>
              <a:buFont typeface="Montserrat"/>
              <a:buNone/>
              <a:defRPr sz="2000" b="1">
                <a:solidFill>
                  <a:schemeClr val="accent1"/>
                </a:solidFill>
                <a:latin typeface="Montserrat"/>
                <a:ea typeface="Montserrat"/>
                <a:cs typeface="Montserrat"/>
                <a:sym typeface="Montserrat"/>
              </a:defRPr>
            </a:lvl1pPr>
            <a:lvl2pPr lvl="1">
              <a:spcBef>
                <a:spcPts val="0"/>
              </a:spcBef>
              <a:spcAft>
                <a:spcPts val="0"/>
              </a:spcAft>
              <a:buClr>
                <a:schemeClr val="accent1"/>
              </a:buClr>
              <a:buSzPts val="1400"/>
              <a:buNone/>
              <a:defRPr b="1">
                <a:solidFill>
                  <a:schemeClr val="accent1"/>
                </a:solidFill>
              </a:defRPr>
            </a:lvl2pPr>
            <a:lvl3pPr lvl="2">
              <a:spcBef>
                <a:spcPts val="0"/>
              </a:spcBef>
              <a:spcAft>
                <a:spcPts val="0"/>
              </a:spcAft>
              <a:buClr>
                <a:schemeClr val="accent1"/>
              </a:buClr>
              <a:buSzPts val="1400"/>
              <a:buNone/>
              <a:defRPr b="1">
                <a:solidFill>
                  <a:schemeClr val="accent1"/>
                </a:solidFill>
              </a:defRPr>
            </a:lvl3pPr>
            <a:lvl4pPr lvl="3">
              <a:spcBef>
                <a:spcPts val="0"/>
              </a:spcBef>
              <a:spcAft>
                <a:spcPts val="0"/>
              </a:spcAft>
              <a:buClr>
                <a:schemeClr val="accent1"/>
              </a:buClr>
              <a:buSzPts val="1400"/>
              <a:buNone/>
              <a:defRPr b="1">
                <a:solidFill>
                  <a:schemeClr val="accent1"/>
                </a:solidFill>
              </a:defRPr>
            </a:lvl4pPr>
            <a:lvl5pPr lvl="4">
              <a:spcBef>
                <a:spcPts val="0"/>
              </a:spcBef>
              <a:spcAft>
                <a:spcPts val="0"/>
              </a:spcAft>
              <a:buClr>
                <a:schemeClr val="accent1"/>
              </a:buClr>
              <a:buSzPts val="1400"/>
              <a:buNone/>
              <a:defRPr b="1">
                <a:solidFill>
                  <a:schemeClr val="accent1"/>
                </a:solidFill>
              </a:defRPr>
            </a:lvl5pPr>
            <a:lvl6pPr lvl="5">
              <a:spcBef>
                <a:spcPts val="0"/>
              </a:spcBef>
              <a:spcAft>
                <a:spcPts val="0"/>
              </a:spcAft>
              <a:buClr>
                <a:schemeClr val="accent1"/>
              </a:buClr>
              <a:buSzPts val="1400"/>
              <a:buNone/>
              <a:defRPr b="1">
                <a:solidFill>
                  <a:schemeClr val="accent1"/>
                </a:solidFill>
              </a:defRPr>
            </a:lvl6pPr>
            <a:lvl7pPr lvl="6">
              <a:spcBef>
                <a:spcPts val="0"/>
              </a:spcBef>
              <a:spcAft>
                <a:spcPts val="0"/>
              </a:spcAft>
              <a:buClr>
                <a:schemeClr val="accent1"/>
              </a:buClr>
              <a:buSzPts val="1400"/>
              <a:buNone/>
              <a:defRPr b="1">
                <a:solidFill>
                  <a:schemeClr val="accent1"/>
                </a:solidFill>
              </a:defRPr>
            </a:lvl7pPr>
            <a:lvl8pPr lvl="7">
              <a:spcBef>
                <a:spcPts val="0"/>
              </a:spcBef>
              <a:spcAft>
                <a:spcPts val="0"/>
              </a:spcAft>
              <a:buClr>
                <a:schemeClr val="accent1"/>
              </a:buClr>
              <a:buSzPts val="1400"/>
              <a:buNone/>
              <a:defRPr b="1">
                <a:solidFill>
                  <a:schemeClr val="accent1"/>
                </a:solidFill>
              </a:defRPr>
            </a:lvl8pPr>
            <a:lvl9pPr lvl="8">
              <a:spcBef>
                <a:spcPts val="0"/>
              </a:spcBef>
              <a:spcAft>
                <a:spcPts val="0"/>
              </a:spcAft>
              <a:buClr>
                <a:schemeClr val="accent1"/>
              </a:buClr>
              <a:buSzPts val="1400"/>
              <a:buNone/>
              <a:defRPr b="1">
                <a:solidFill>
                  <a:schemeClr val="accent1"/>
                </a:solidFill>
              </a:defRPr>
            </a:lvl9pPr>
          </a:lstStyle>
          <a:p>
            <a:endParaRPr/>
          </a:p>
        </p:txBody>
      </p:sp>
      <p:sp>
        <p:nvSpPr>
          <p:cNvPr id="282" name="Google Shape;282;p32"/>
          <p:cNvSpPr txBox="1">
            <a:spLocks noGrp="1"/>
          </p:cNvSpPr>
          <p:nvPr>
            <p:ph type="subTitle" idx="2"/>
          </p:nvPr>
        </p:nvSpPr>
        <p:spPr>
          <a:xfrm>
            <a:off x="3876225" y="1895200"/>
            <a:ext cx="1801200" cy="477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2000"/>
              <a:buFont typeface="Montserrat"/>
              <a:buNone/>
              <a:defRPr sz="2000" b="1">
                <a:solidFill>
                  <a:schemeClr val="accent4"/>
                </a:solidFill>
                <a:latin typeface="Montserrat"/>
                <a:ea typeface="Montserrat"/>
                <a:cs typeface="Montserrat"/>
                <a:sym typeface="Montserrat"/>
              </a:defRPr>
            </a:lvl1pPr>
            <a:lvl2pPr lvl="1" rtl="0">
              <a:spcBef>
                <a:spcPts val="0"/>
              </a:spcBef>
              <a:spcAft>
                <a:spcPts val="0"/>
              </a:spcAft>
              <a:buClr>
                <a:schemeClr val="accent4"/>
              </a:buClr>
              <a:buSzPts val="1400"/>
              <a:buNone/>
              <a:defRPr b="1">
                <a:solidFill>
                  <a:schemeClr val="accent4"/>
                </a:solidFill>
              </a:defRPr>
            </a:lvl2pPr>
            <a:lvl3pPr lvl="2" rtl="0">
              <a:spcBef>
                <a:spcPts val="0"/>
              </a:spcBef>
              <a:spcAft>
                <a:spcPts val="0"/>
              </a:spcAft>
              <a:buClr>
                <a:schemeClr val="accent4"/>
              </a:buClr>
              <a:buSzPts val="1400"/>
              <a:buNone/>
              <a:defRPr b="1">
                <a:solidFill>
                  <a:schemeClr val="accent4"/>
                </a:solidFill>
              </a:defRPr>
            </a:lvl3pPr>
            <a:lvl4pPr lvl="3" rtl="0">
              <a:spcBef>
                <a:spcPts val="0"/>
              </a:spcBef>
              <a:spcAft>
                <a:spcPts val="0"/>
              </a:spcAft>
              <a:buClr>
                <a:schemeClr val="accent4"/>
              </a:buClr>
              <a:buSzPts val="1400"/>
              <a:buNone/>
              <a:defRPr b="1">
                <a:solidFill>
                  <a:schemeClr val="accent4"/>
                </a:solidFill>
              </a:defRPr>
            </a:lvl4pPr>
            <a:lvl5pPr lvl="4" rtl="0">
              <a:spcBef>
                <a:spcPts val="0"/>
              </a:spcBef>
              <a:spcAft>
                <a:spcPts val="0"/>
              </a:spcAft>
              <a:buClr>
                <a:schemeClr val="accent4"/>
              </a:buClr>
              <a:buSzPts val="1400"/>
              <a:buNone/>
              <a:defRPr b="1">
                <a:solidFill>
                  <a:schemeClr val="accent4"/>
                </a:solidFill>
              </a:defRPr>
            </a:lvl5pPr>
            <a:lvl6pPr lvl="5" rtl="0">
              <a:spcBef>
                <a:spcPts val="0"/>
              </a:spcBef>
              <a:spcAft>
                <a:spcPts val="0"/>
              </a:spcAft>
              <a:buClr>
                <a:schemeClr val="accent4"/>
              </a:buClr>
              <a:buSzPts val="1400"/>
              <a:buNone/>
              <a:defRPr b="1">
                <a:solidFill>
                  <a:schemeClr val="accent4"/>
                </a:solidFill>
              </a:defRPr>
            </a:lvl6pPr>
            <a:lvl7pPr lvl="6" rtl="0">
              <a:spcBef>
                <a:spcPts val="0"/>
              </a:spcBef>
              <a:spcAft>
                <a:spcPts val="0"/>
              </a:spcAft>
              <a:buClr>
                <a:schemeClr val="accent4"/>
              </a:buClr>
              <a:buSzPts val="1400"/>
              <a:buNone/>
              <a:defRPr b="1">
                <a:solidFill>
                  <a:schemeClr val="accent4"/>
                </a:solidFill>
              </a:defRPr>
            </a:lvl7pPr>
            <a:lvl8pPr lvl="7" rtl="0">
              <a:spcBef>
                <a:spcPts val="0"/>
              </a:spcBef>
              <a:spcAft>
                <a:spcPts val="0"/>
              </a:spcAft>
              <a:buClr>
                <a:schemeClr val="accent4"/>
              </a:buClr>
              <a:buSzPts val="1400"/>
              <a:buNone/>
              <a:defRPr b="1">
                <a:solidFill>
                  <a:schemeClr val="accent4"/>
                </a:solidFill>
              </a:defRPr>
            </a:lvl8pPr>
            <a:lvl9pPr lvl="8" rtl="0">
              <a:spcBef>
                <a:spcPts val="0"/>
              </a:spcBef>
              <a:spcAft>
                <a:spcPts val="0"/>
              </a:spcAft>
              <a:buClr>
                <a:schemeClr val="accent4"/>
              </a:buClr>
              <a:buSzPts val="1400"/>
              <a:buNone/>
              <a:defRPr b="1">
                <a:solidFill>
                  <a:schemeClr val="accent4"/>
                </a:solidFill>
              </a:defRPr>
            </a:lvl9pPr>
          </a:lstStyle>
          <a:p>
            <a:endParaRPr/>
          </a:p>
        </p:txBody>
      </p:sp>
      <p:sp>
        <p:nvSpPr>
          <p:cNvPr id="283" name="Google Shape;283;p32"/>
          <p:cNvSpPr txBox="1">
            <a:spLocks noGrp="1"/>
          </p:cNvSpPr>
          <p:nvPr>
            <p:ph type="subTitle" idx="3"/>
          </p:nvPr>
        </p:nvSpPr>
        <p:spPr>
          <a:xfrm>
            <a:off x="6527950" y="1895200"/>
            <a:ext cx="1801200" cy="477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53353E"/>
              </a:buClr>
              <a:buSzPts val="2000"/>
              <a:buFont typeface="Montserrat"/>
              <a:buNone/>
              <a:defRPr sz="2000" b="1">
                <a:solidFill>
                  <a:srgbClr val="53353E"/>
                </a:solidFill>
                <a:latin typeface="Montserrat"/>
                <a:ea typeface="Montserrat"/>
                <a:cs typeface="Montserrat"/>
                <a:sym typeface="Montserrat"/>
              </a:defRPr>
            </a:lvl1pPr>
            <a:lvl2pPr lvl="1" rtl="0">
              <a:spcBef>
                <a:spcPts val="0"/>
              </a:spcBef>
              <a:spcAft>
                <a:spcPts val="0"/>
              </a:spcAft>
              <a:buClr>
                <a:srgbClr val="53353E"/>
              </a:buClr>
              <a:buSzPts val="1400"/>
              <a:buNone/>
              <a:defRPr b="1">
                <a:solidFill>
                  <a:srgbClr val="53353E"/>
                </a:solidFill>
              </a:defRPr>
            </a:lvl2pPr>
            <a:lvl3pPr lvl="2" rtl="0">
              <a:spcBef>
                <a:spcPts val="0"/>
              </a:spcBef>
              <a:spcAft>
                <a:spcPts val="0"/>
              </a:spcAft>
              <a:buClr>
                <a:srgbClr val="53353E"/>
              </a:buClr>
              <a:buSzPts val="1400"/>
              <a:buNone/>
              <a:defRPr b="1">
                <a:solidFill>
                  <a:srgbClr val="53353E"/>
                </a:solidFill>
              </a:defRPr>
            </a:lvl3pPr>
            <a:lvl4pPr lvl="3" rtl="0">
              <a:spcBef>
                <a:spcPts val="0"/>
              </a:spcBef>
              <a:spcAft>
                <a:spcPts val="0"/>
              </a:spcAft>
              <a:buClr>
                <a:srgbClr val="53353E"/>
              </a:buClr>
              <a:buSzPts val="1400"/>
              <a:buNone/>
              <a:defRPr b="1">
                <a:solidFill>
                  <a:srgbClr val="53353E"/>
                </a:solidFill>
              </a:defRPr>
            </a:lvl4pPr>
            <a:lvl5pPr lvl="4" rtl="0">
              <a:spcBef>
                <a:spcPts val="0"/>
              </a:spcBef>
              <a:spcAft>
                <a:spcPts val="0"/>
              </a:spcAft>
              <a:buClr>
                <a:srgbClr val="53353E"/>
              </a:buClr>
              <a:buSzPts val="1400"/>
              <a:buNone/>
              <a:defRPr b="1">
                <a:solidFill>
                  <a:srgbClr val="53353E"/>
                </a:solidFill>
              </a:defRPr>
            </a:lvl5pPr>
            <a:lvl6pPr lvl="5" rtl="0">
              <a:spcBef>
                <a:spcPts val="0"/>
              </a:spcBef>
              <a:spcAft>
                <a:spcPts val="0"/>
              </a:spcAft>
              <a:buClr>
                <a:srgbClr val="53353E"/>
              </a:buClr>
              <a:buSzPts val="1400"/>
              <a:buNone/>
              <a:defRPr b="1">
                <a:solidFill>
                  <a:srgbClr val="53353E"/>
                </a:solidFill>
              </a:defRPr>
            </a:lvl6pPr>
            <a:lvl7pPr lvl="6" rtl="0">
              <a:spcBef>
                <a:spcPts val="0"/>
              </a:spcBef>
              <a:spcAft>
                <a:spcPts val="0"/>
              </a:spcAft>
              <a:buClr>
                <a:srgbClr val="53353E"/>
              </a:buClr>
              <a:buSzPts val="1400"/>
              <a:buNone/>
              <a:defRPr b="1">
                <a:solidFill>
                  <a:srgbClr val="53353E"/>
                </a:solidFill>
              </a:defRPr>
            </a:lvl7pPr>
            <a:lvl8pPr lvl="7" rtl="0">
              <a:spcBef>
                <a:spcPts val="0"/>
              </a:spcBef>
              <a:spcAft>
                <a:spcPts val="0"/>
              </a:spcAft>
              <a:buClr>
                <a:srgbClr val="53353E"/>
              </a:buClr>
              <a:buSzPts val="1400"/>
              <a:buNone/>
              <a:defRPr b="1">
                <a:solidFill>
                  <a:srgbClr val="53353E"/>
                </a:solidFill>
              </a:defRPr>
            </a:lvl8pPr>
            <a:lvl9pPr lvl="8" rtl="0">
              <a:spcBef>
                <a:spcPts val="0"/>
              </a:spcBef>
              <a:spcAft>
                <a:spcPts val="0"/>
              </a:spcAft>
              <a:buClr>
                <a:srgbClr val="53353E"/>
              </a:buClr>
              <a:buSzPts val="1400"/>
              <a:buNone/>
              <a:defRPr b="1">
                <a:solidFill>
                  <a:srgbClr val="53353E"/>
                </a:solidFill>
              </a:defRPr>
            </a:lvl9pPr>
          </a:lstStyle>
          <a:p>
            <a:endParaRPr/>
          </a:p>
        </p:txBody>
      </p:sp>
      <p:sp>
        <p:nvSpPr>
          <p:cNvPr id="284" name="Google Shape;284;p32"/>
          <p:cNvSpPr txBox="1">
            <a:spLocks noGrp="1"/>
          </p:cNvSpPr>
          <p:nvPr>
            <p:ph type="subTitle" idx="4"/>
          </p:nvPr>
        </p:nvSpPr>
        <p:spPr>
          <a:xfrm>
            <a:off x="903800" y="2162500"/>
            <a:ext cx="1801200" cy="1174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400"/>
              <a:buFont typeface="Montserrat"/>
              <a:buNone/>
              <a:defRPr>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5" name="Google Shape;285;p32"/>
          <p:cNvSpPr txBox="1">
            <a:spLocks noGrp="1"/>
          </p:cNvSpPr>
          <p:nvPr>
            <p:ph type="subTitle" idx="5"/>
          </p:nvPr>
        </p:nvSpPr>
        <p:spPr>
          <a:xfrm>
            <a:off x="3876225" y="2162500"/>
            <a:ext cx="1801200" cy="117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Montserrat"/>
              <a:buNone/>
              <a:defRPr>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32"/>
          <p:cNvSpPr txBox="1">
            <a:spLocks noGrp="1"/>
          </p:cNvSpPr>
          <p:nvPr>
            <p:ph type="subTitle" idx="6"/>
          </p:nvPr>
        </p:nvSpPr>
        <p:spPr>
          <a:xfrm>
            <a:off x="6527950" y="2162500"/>
            <a:ext cx="1801200" cy="117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Montserrat"/>
              <a:buNone/>
              <a:defRPr>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Steps with Arrow and Subhead">
  <p:cSld name="3 Steps with Arrow_1">
    <p:spTree>
      <p:nvGrpSpPr>
        <p:cNvPr id="1" name="Shape 287"/>
        <p:cNvGrpSpPr/>
        <p:nvPr/>
      </p:nvGrpSpPr>
      <p:grpSpPr>
        <a:xfrm>
          <a:off x="0" y="0"/>
          <a:ext cx="0" cy="0"/>
          <a:chOff x="0" y="0"/>
          <a:chExt cx="0" cy="0"/>
        </a:xfrm>
      </p:grpSpPr>
      <p:cxnSp>
        <p:nvCxnSpPr>
          <p:cNvPr id="288" name="Google Shape;288;p33"/>
          <p:cNvCxnSpPr/>
          <p:nvPr/>
        </p:nvCxnSpPr>
        <p:spPr>
          <a:xfrm>
            <a:off x="0" y="1800520"/>
            <a:ext cx="8753400" cy="0"/>
          </a:xfrm>
          <a:prstGeom prst="straightConnector1">
            <a:avLst/>
          </a:prstGeom>
          <a:noFill/>
          <a:ln w="76200" cap="flat" cmpd="sng">
            <a:solidFill>
              <a:srgbClr val="777779">
                <a:alpha val="24710"/>
              </a:srgbClr>
            </a:solidFill>
            <a:prstDash val="solid"/>
            <a:round/>
            <a:headEnd type="none" w="sm" len="sm"/>
            <a:tailEnd type="triangle" w="med" len="med"/>
          </a:ln>
        </p:spPr>
      </p:cxnSp>
      <p:sp>
        <p:nvSpPr>
          <p:cNvPr id="289" name="Google Shape;289;p33"/>
          <p:cNvSpPr txBox="1">
            <a:spLocks noGrp="1"/>
          </p:cNvSpPr>
          <p:nvPr>
            <p:ph type="title"/>
          </p:nvPr>
        </p:nvSpPr>
        <p:spPr>
          <a:xfrm>
            <a:off x="477875" y="882825"/>
            <a:ext cx="7086900" cy="66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400"/>
              <a:buFont typeface="Montserrat"/>
              <a:buNone/>
              <a:defRPr sz="2400" b="1">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0" name="Google Shape;290;p33"/>
          <p:cNvSpPr txBox="1"/>
          <p:nvPr/>
        </p:nvSpPr>
        <p:spPr>
          <a:xfrm>
            <a:off x="421175" y="1829475"/>
            <a:ext cx="6642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400" b="1">
                <a:solidFill>
                  <a:schemeClr val="accent6"/>
                </a:solidFill>
                <a:latin typeface="Montserrat"/>
                <a:ea typeface="Montserrat"/>
                <a:cs typeface="Montserrat"/>
                <a:sym typeface="Montserrat"/>
              </a:rPr>
              <a:t>1</a:t>
            </a:r>
            <a:endParaRPr sz="5400" b="1">
              <a:solidFill>
                <a:schemeClr val="accent6"/>
              </a:solidFill>
              <a:latin typeface="Montserrat"/>
              <a:ea typeface="Montserrat"/>
              <a:cs typeface="Montserrat"/>
              <a:sym typeface="Montserrat"/>
            </a:endParaRPr>
          </a:p>
        </p:txBody>
      </p:sp>
      <p:sp>
        <p:nvSpPr>
          <p:cNvPr id="291" name="Google Shape;291;p33"/>
          <p:cNvSpPr txBox="1"/>
          <p:nvPr/>
        </p:nvSpPr>
        <p:spPr>
          <a:xfrm>
            <a:off x="3239700" y="1829475"/>
            <a:ext cx="6642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400" b="1">
                <a:solidFill>
                  <a:schemeClr val="accent6"/>
                </a:solidFill>
                <a:latin typeface="Montserrat"/>
                <a:ea typeface="Montserrat"/>
                <a:cs typeface="Montserrat"/>
                <a:sym typeface="Montserrat"/>
              </a:rPr>
              <a:t>2</a:t>
            </a:r>
            <a:endParaRPr sz="5400" b="1">
              <a:solidFill>
                <a:schemeClr val="accent6"/>
              </a:solidFill>
              <a:latin typeface="Montserrat"/>
              <a:ea typeface="Montserrat"/>
              <a:cs typeface="Montserrat"/>
              <a:sym typeface="Montserrat"/>
            </a:endParaRPr>
          </a:p>
        </p:txBody>
      </p:sp>
      <p:sp>
        <p:nvSpPr>
          <p:cNvPr id="292" name="Google Shape;292;p33"/>
          <p:cNvSpPr txBox="1"/>
          <p:nvPr/>
        </p:nvSpPr>
        <p:spPr>
          <a:xfrm>
            <a:off x="5983825" y="1829475"/>
            <a:ext cx="6642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400" b="1">
                <a:solidFill>
                  <a:schemeClr val="accent6"/>
                </a:solidFill>
                <a:latin typeface="Montserrat"/>
                <a:ea typeface="Montserrat"/>
                <a:cs typeface="Montserrat"/>
                <a:sym typeface="Montserrat"/>
              </a:rPr>
              <a:t>3</a:t>
            </a:r>
            <a:endParaRPr sz="5400" b="1">
              <a:solidFill>
                <a:schemeClr val="accent6"/>
              </a:solidFill>
              <a:latin typeface="Montserrat"/>
              <a:ea typeface="Montserrat"/>
              <a:cs typeface="Montserrat"/>
              <a:sym typeface="Montserrat"/>
            </a:endParaRPr>
          </a:p>
        </p:txBody>
      </p:sp>
      <p:sp>
        <p:nvSpPr>
          <p:cNvPr id="293" name="Google Shape;293;p33"/>
          <p:cNvSpPr txBox="1">
            <a:spLocks noGrp="1"/>
          </p:cNvSpPr>
          <p:nvPr>
            <p:ph type="subTitle" idx="1"/>
          </p:nvPr>
        </p:nvSpPr>
        <p:spPr>
          <a:xfrm>
            <a:off x="903800" y="1895200"/>
            <a:ext cx="1801200" cy="477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2000"/>
              <a:buFont typeface="Montserrat"/>
              <a:buNone/>
              <a:defRPr sz="2000" b="1">
                <a:solidFill>
                  <a:schemeClr val="accent1"/>
                </a:solidFill>
                <a:latin typeface="Montserrat"/>
                <a:ea typeface="Montserrat"/>
                <a:cs typeface="Montserrat"/>
                <a:sym typeface="Montserrat"/>
              </a:defRPr>
            </a:lvl1pPr>
            <a:lvl2pPr lvl="1" rtl="0">
              <a:spcBef>
                <a:spcPts val="0"/>
              </a:spcBef>
              <a:spcAft>
                <a:spcPts val="0"/>
              </a:spcAft>
              <a:buClr>
                <a:schemeClr val="accent1"/>
              </a:buClr>
              <a:buSzPts val="1400"/>
              <a:buNone/>
              <a:defRPr b="1">
                <a:solidFill>
                  <a:schemeClr val="accent1"/>
                </a:solidFill>
              </a:defRPr>
            </a:lvl2pPr>
            <a:lvl3pPr lvl="2" rtl="0">
              <a:spcBef>
                <a:spcPts val="0"/>
              </a:spcBef>
              <a:spcAft>
                <a:spcPts val="0"/>
              </a:spcAft>
              <a:buClr>
                <a:schemeClr val="accent1"/>
              </a:buClr>
              <a:buSzPts val="1400"/>
              <a:buNone/>
              <a:defRPr b="1">
                <a:solidFill>
                  <a:schemeClr val="accent1"/>
                </a:solidFill>
              </a:defRPr>
            </a:lvl3pPr>
            <a:lvl4pPr lvl="3" rtl="0">
              <a:spcBef>
                <a:spcPts val="0"/>
              </a:spcBef>
              <a:spcAft>
                <a:spcPts val="0"/>
              </a:spcAft>
              <a:buClr>
                <a:schemeClr val="accent1"/>
              </a:buClr>
              <a:buSzPts val="1400"/>
              <a:buNone/>
              <a:defRPr b="1">
                <a:solidFill>
                  <a:schemeClr val="accent1"/>
                </a:solidFill>
              </a:defRPr>
            </a:lvl4pPr>
            <a:lvl5pPr lvl="4" rtl="0">
              <a:spcBef>
                <a:spcPts val="0"/>
              </a:spcBef>
              <a:spcAft>
                <a:spcPts val="0"/>
              </a:spcAft>
              <a:buClr>
                <a:schemeClr val="accent1"/>
              </a:buClr>
              <a:buSzPts val="1400"/>
              <a:buNone/>
              <a:defRPr b="1">
                <a:solidFill>
                  <a:schemeClr val="accent1"/>
                </a:solidFill>
              </a:defRPr>
            </a:lvl5pPr>
            <a:lvl6pPr lvl="5" rtl="0">
              <a:spcBef>
                <a:spcPts val="0"/>
              </a:spcBef>
              <a:spcAft>
                <a:spcPts val="0"/>
              </a:spcAft>
              <a:buClr>
                <a:schemeClr val="accent1"/>
              </a:buClr>
              <a:buSzPts val="1400"/>
              <a:buNone/>
              <a:defRPr b="1">
                <a:solidFill>
                  <a:schemeClr val="accent1"/>
                </a:solidFill>
              </a:defRPr>
            </a:lvl6pPr>
            <a:lvl7pPr lvl="6" rtl="0">
              <a:spcBef>
                <a:spcPts val="0"/>
              </a:spcBef>
              <a:spcAft>
                <a:spcPts val="0"/>
              </a:spcAft>
              <a:buClr>
                <a:schemeClr val="accent1"/>
              </a:buClr>
              <a:buSzPts val="1400"/>
              <a:buNone/>
              <a:defRPr b="1">
                <a:solidFill>
                  <a:schemeClr val="accent1"/>
                </a:solidFill>
              </a:defRPr>
            </a:lvl7pPr>
            <a:lvl8pPr lvl="7" rtl="0">
              <a:spcBef>
                <a:spcPts val="0"/>
              </a:spcBef>
              <a:spcAft>
                <a:spcPts val="0"/>
              </a:spcAft>
              <a:buClr>
                <a:schemeClr val="accent1"/>
              </a:buClr>
              <a:buSzPts val="1400"/>
              <a:buNone/>
              <a:defRPr b="1">
                <a:solidFill>
                  <a:schemeClr val="accent1"/>
                </a:solidFill>
              </a:defRPr>
            </a:lvl8pPr>
            <a:lvl9pPr lvl="8" rtl="0">
              <a:spcBef>
                <a:spcPts val="0"/>
              </a:spcBef>
              <a:spcAft>
                <a:spcPts val="0"/>
              </a:spcAft>
              <a:buClr>
                <a:schemeClr val="accent1"/>
              </a:buClr>
              <a:buSzPts val="1400"/>
              <a:buNone/>
              <a:defRPr b="1">
                <a:solidFill>
                  <a:schemeClr val="accent1"/>
                </a:solidFill>
              </a:defRPr>
            </a:lvl9pPr>
          </a:lstStyle>
          <a:p>
            <a:endParaRPr/>
          </a:p>
        </p:txBody>
      </p:sp>
      <p:sp>
        <p:nvSpPr>
          <p:cNvPr id="294" name="Google Shape;294;p33"/>
          <p:cNvSpPr txBox="1">
            <a:spLocks noGrp="1"/>
          </p:cNvSpPr>
          <p:nvPr>
            <p:ph type="subTitle" idx="2"/>
          </p:nvPr>
        </p:nvSpPr>
        <p:spPr>
          <a:xfrm>
            <a:off x="3876225" y="1895200"/>
            <a:ext cx="1801200" cy="477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2000"/>
              <a:buFont typeface="Montserrat"/>
              <a:buNone/>
              <a:defRPr sz="2000" b="1">
                <a:solidFill>
                  <a:schemeClr val="accent4"/>
                </a:solidFill>
                <a:latin typeface="Montserrat"/>
                <a:ea typeface="Montserrat"/>
                <a:cs typeface="Montserrat"/>
                <a:sym typeface="Montserrat"/>
              </a:defRPr>
            </a:lvl1pPr>
            <a:lvl2pPr lvl="1" rtl="0">
              <a:spcBef>
                <a:spcPts val="0"/>
              </a:spcBef>
              <a:spcAft>
                <a:spcPts val="0"/>
              </a:spcAft>
              <a:buClr>
                <a:schemeClr val="accent4"/>
              </a:buClr>
              <a:buSzPts val="1400"/>
              <a:buNone/>
              <a:defRPr b="1">
                <a:solidFill>
                  <a:schemeClr val="accent4"/>
                </a:solidFill>
              </a:defRPr>
            </a:lvl2pPr>
            <a:lvl3pPr lvl="2" rtl="0">
              <a:spcBef>
                <a:spcPts val="0"/>
              </a:spcBef>
              <a:spcAft>
                <a:spcPts val="0"/>
              </a:spcAft>
              <a:buClr>
                <a:schemeClr val="accent4"/>
              </a:buClr>
              <a:buSzPts val="1400"/>
              <a:buNone/>
              <a:defRPr b="1">
                <a:solidFill>
                  <a:schemeClr val="accent4"/>
                </a:solidFill>
              </a:defRPr>
            </a:lvl3pPr>
            <a:lvl4pPr lvl="3" rtl="0">
              <a:spcBef>
                <a:spcPts val="0"/>
              </a:spcBef>
              <a:spcAft>
                <a:spcPts val="0"/>
              </a:spcAft>
              <a:buClr>
                <a:schemeClr val="accent4"/>
              </a:buClr>
              <a:buSzPts val="1400"/>
              <a:buNone/>
              <a:defRPr b="1">
                <a:solidFill>
                  <a:schemeClr val="accent4"/>
                </a:solidFill>
              </a:defRPr>
            </a:lvl4pPr>
            <a:lvl5pPr lvl="4" rtl="0">
              <a:spcBef>
                <a:spcPts val="0"/>
              </a:spcBef>
              <a:spcAft>
                <a:spcPts val="0"/>
              </a:spcAft>
              <a:buClr>
                <a:schemeClr val="accent4"/>
              </a:buClr>
              <a:buSzPts val="1400"/>
              <a:buNone/>
              <a:defRPr b="1">
                <a:solidFill>
                  <a:schemeClr val="accent4"/>
                </a:solidFill>
              </a:defRPr>
            </a:lvl5pPr>
            <a:lvl6pPr lvl="5" rtl="0">
              <a:spcBef>
                <a:spcPts val="0"/>
              </a:spcBef>
              <a:spcAft>
                <a:spcPts val="0"/>
              </a:spcAft>
              <a:buClr>
                <a:schemeClr val="accent4"/>
              </a:buClr>
              <a:buSzPts val="1400"/>
              <a:buNone/>
              <a:defRPr b="1">
                <a:solidFill>
                  <a:schemeClr val="accent4"/>
                </a:solidFill>
              </a:defRPr>
            </a:lvl6pPr>
            <a:lvl7pPr lvl="6" rtl="0">
              <a:spcBef>
                <a:spcPts val="0"/>
              </a:spcBef>
              <a:spcAft>
                <a:spcPts val="0"/>
              </a:spcAft>
              <a:buClr>
                <a:schemeClr val="accent4"/>
              </a:buClr>
              <a:buSzPts val="1400"/>
              <a:buNone/>
              <a:defRPr b="1">
                <a:solidFill>
                  <a:schemeClr val="accent4"/>
                </a:solidFill>
              </a:defRPr>
            </a:lvl7pPr>
            <a:lvl8pPr lvl="7" rtl="0">
              <a:spcBef>
                <a:spcPts val="0"/>
              </a:spcBef>
              <a:spcAft>
                <a:spcPts val="0"/>
              </a:spcAft>
              <a:buClr>
                <a:schemeClr val="accent4"/>
              </a:buClr>
              <a:buSzPts val="1400"/>
              <a:buNone/>
              <a:defRPr b="1">
                <a:solidFill>
                  <a:schemeClr val="accent4"/>
                </a:solidFill>
              </a:defRPr>
            </a:lvl8pPr>
            <a:lvl9pPr lvl="8" rtl="0">
              <a:spcBef>
                <a:spcPts val="0"/>
              </a:spcBef>
              <a:spcAft>
                <a:spcPts val="0"/>
              </a:spcAft>
              <a:buClr>
                <a:schemeClr val="accent4"/>
              </a:buClr>
              <a:buSzPts val="1400"/>
              <a:buNone/>
              <a:defRPr b="1">
                <a:solidFill>
                  <a:schemeClr val="accent4"/>
                </a:solidFill>
              </a:defRPr>
            </a:lvl9pPr>
          </a:lstStyle>
          <a:p>
            <a:endParaRPr/>
          </a:p>
        </p:txBody>
      </p:sp>
      <p:sp>
        <p:nvSpPr>
          <p:cNvPr id="295" name="Google Shape;295;p33"/>
          <p:cNvSpPr txBox="1">
            <a:spLocks noGrp="1"/>
          </p:cNvSpPr>
          <p:nvPr>
            <p:ph type="subTitle" idx="3"/>
          </p:nvPr>
        </p:nvSpPr>
        <p:spPr>
          <a:xfrm>
            <a:off x="6527950" y="1895200"/>
            <a:ext cx="1801200" cy="477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53353E"/>
              </a:buClr>
              <a:buSzPts val="2000"/>
              <a:buFont typeface="Montserrat"/>
              <a:buNone/>
              <a:defRPr sz="2000" b="1">
                <a:solidFill>
                  <a:srgbClr val="53353E"/>
                </a:solidFill>
                <a:latin typeface="Montserrat"/>
                <a:ea typeface="Montserrat"/>
                <a:cs typeface="Montserrat"/>
                <a:sym typeface="Montserrat"/>
              </a:defRPr>
            </a:lvl1pPr>
            <a:lvl2pPr lvl="1" rtl="0">
              <a:spcBef>
                <a:spcPts val="0"/>
              </a:spcBef>
              <a:spcAft>
                <a:spcPts val="0"/>
              </a:spcAft>
              <a:buClr>
                <a:srgbClr val="53353E"/>
              </a:buClr>
              <a:buSzPts val="1400"/>
              <a:buNone/>
              <a:defRPr b="1">
                <a:solidFill>
                  <a:srgbClr val="53353E"/>
                </a:solidFill>
              </a:defRPr>
            </a:lvl2pPr>
            <a:lvl3pPr lvl="2" rtl="0">
              <a:spcBef>
                <a:spcPts val="0"/>
              </a:spcBef>
              <a:spcAft>
                <a:spcPts val="0"/>
              </a:spcAft>
              <a:buClr>
                <a:srgbClr val="53353E"/>
              </a:buClr>
              <a:buSzPts val="1400"/>
              <a:buNone/>
              <a:defRPr b="1">
                <a:solidFill>
                  <a:srgbClr val="53353E"/>
                </a:solidFill>
              </a:defRPr>
            </a:lvl3pPr>
            <a:lvl4pPr lvl="3" rtl="0">
              <a:spcBef>
                <a:spcPts val="0"/>
              </a:spcBef>
              <a:spcAft>
                <a:spcPts val="0"/>
              </a:spcAft>
              <a:buClr>
                <a:srgbClr val="53353E"/>
              </a:buClr>
              <a:buSzPts val="1400"/>
              <a:buNone/>
              <a:defRPr b="1">
                <a:solidFill>
                  <a:srgbClr val="53353E"/>
                </a:solidFill>
              </a:defRPr>
            </a:lvl4pPr>
            <a:lvl5pPr lvl="4" rtl="0">
              <a:spcBef>
                <a:spcPts val="0"/>
              </a:spcBef>
              <a:spcAft>
                <a:spcPts val="0"/>
              </a:spcAft>
              <a:buClr>
                <a:srgbClr val="53353E"/>
              </a:buClr>
              <a:buSzPts val="1400"/>
              <a:buNone/>
              <a:defRPr b="1">
                <a:solidFill>
                  <a:srgbClr val="53353E"/>
                </a:solidFill>
              </a:defRPr>
            </a:lvl5pPr>
            <a:lvl6pPr lvl="5" rtl="0">
              <a:spcBef>
                <a:spcPts val="0"/>
              </a:spcBef>
              <a:spcAft>
                <a:spcPts val="0"/>
              </a:spcAft>
              <a:buClr>
                <a:srgbClr val="53353E"/>
              </a:buClr>
              <a:buSzPts val="1400"/>
              <a:buNone/>
              <a:defRPr b="1">
                <a:solidFill>
                  <a:srgbClr val="53353E"/>
                </a:solidFill>
              </a:defRPr>
            </a:lvl6pPr>
            <a:lvl7pPr lvl="6" rtl="0">
              <a:spcBef>
                <a:spcPts val="0"/>
              </a:spcBef>
              <a:spcAft>
                <a:spcPts val="0"/>
              </a:spcAft>
              <a:buClr>
                <a:srgbClr val="53353E"/>
              </a:buClr>
              <a:buSzPts val="1400"/>
              <a:buNone/>
              <a:defRPr b="1">
                <a:solidFill>
                  <a:srgbClr val="53353E"/>
                </a:solidFill>
              </a:defRPr>
            </a:lvl7pPr>
            <a:lvl8pPr lvl="7" rtl="0">
              <a:spcBef>
                <a:spcPts val="0"/>
              </a:spcBef>
              <a:spcAft>
                <a:spcPts val="0"/>
              </a:spcAft>
              <a:buClr>
                <a:srgbClr val="53353E"/>
              </a:buClr>
              <a:buSzPts val="1400"/>
              <a:buNone/>
              <a:defRPr b="1">
                <a:solidFill>
                  <a:srgbClr val="53353E"/>
                </a:solidFill>
              </a:defRPr>
            </a:lvl8pPr>
            <a:lvl9pPr lvl="8" rtl="0">
              <a:spcBef>
                <a:spcPts val="0"/>
              </a:spcBef>
              <a:spcAft>
                <a:spcPts val="0"/>
              </a:spcAft>
              <a:buClr>
                <a:srgbClr val="53353E"/>
              </a:buClr>
              <a:buSzPts val="1400"/>
              <a:buNone/>
              <a:defRPr b="1">
                <a:solidFill>
                  <a:srgbClr val="53353E"/>
                </a:solidFill>
              </a:defRPr>
            </a:lvl9pPr>
          </a:lstStyle>
          <a:p>
            <a:endParaRPr/>
          </a:p>
        </p:txBody>
      </p:sp>
      <p:sp>
        <p:nvSpPr>
          <p:cNvPr id="296" name="Google Shape;296;p33"/>
          <p:cNvSpPr txBox="1">
            <a:spLocks noGrp="1"/>
          </p:cNvSpPr>
          <p:nvPr>
            <p:ph type="subTitle" idx="4"/>
          </p:nvPr>
        </p:nvSpPr>
        <p:spPr>
          <a:xfrm>
            <a:off x="903800" y="2162500"/>
            <a:ext cx="1801200" cy="117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Montserrat"/>
              <a:buNone/>
              <a:defRPr>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7" name="Google Shape;297;p33"/>
          <p:cNvSpPr txBox="1">
            <a:spLocks noGrp="1"/>
          </p:cNvSpPr>
          <p:nvPr>
            <p:ph type="subTitle" idx="5"/>
          </p:nvPr>
        </p:nvSpPr>
        <p:spPr>
          <a:xfrm>
            <a:off x="3876225" y="2162500"/>
            <a:ext cx="1801200" cy="117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Montserrat"/>
              <a:buNone/>
              <a:defRPr>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8" name="Google Shape;298;p33"/>
          <p:cNvSpPr txBox="1">
            <a:spLocks noGrp="1"/>
          </p:cNvSpPr>
          <p:nvPr>
            <p:ph type="subTitle" idx="6"/>
          </p:nvPr>
        </p:nvSpPr>
        <p:spPr>
          <a:xfrm>
            <a:off x="6527950" y="2162500"/>
            <a:ext cx="1801200" cy="117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Montserrat"/>
              <a:buNone/>
              <a:defRPr>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9" name="Google Shape;299;p33"/>
          <p:cNvSpPr txBox="1">
            <a:spLocks noGrp="1"/>
          </p:cNvSpPr>
          <p:nvPr>
            <p:ph type="subTitle" idx="7"/>
          </p:nvPr>
        </p:nvSpPr>
        <p:spPr>
          <a:xfrm>
            <a:off x="477875" y="1243975"/>
            <a:ext cx="6341700" cy="3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400"/>
              <a:buFont typeface="Montserrat"/>
              <a:buNone/>
              <a:defRPr>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eps with Pictures">
  <p:cSld name="Steps with Pictures">
    <p:spTree>
      <p:nvGrpSpPr>
        <p:cNvPr id="1" name="Shape 300"/>
        <p:cNvGrpSpPr/>
        <p:nvPr/>
      </p:nvGrpSpPr>
      <p:grpSpPr>
        <a:xfrm>
          <a:off x="0" y="0"/>
          <a:ext cx="0" cy="0"/>
          <a:chOff x="0" y="0"/>
          <a:chExt cx="0" cy="0"/>
        </a:xfrm>
      </p:grpSpPr>
      <p:sp>
        <p:nvSpPr>
          <p:cNvPr id="301" name="Google Shape;301;p34"/>
          <p:cNvSpPr>
            <a:spLocks noGrp="1"/>
          </p:cNvSpPr>
          <p:nvPr>
            <p:ph type="pic" idx="2"/>
          </p:nvPr>
        </p:nvSpPr>
        <p:spPr>
          <a:xfrm>
            <a:off x="0" y="0"/>
            <a:ext cx="3143100" cy="4572000"/>
          </a:xfrm>
          <a:prstGeom prst="rect">
            <a:avLst/>
          </a:prstGeom>
          <a:noFill/>
          <a:ln>
            <a:noFill/>
          </a:ln>
        </p:spPr>
      </p:sp>
      <p:sp>
        <p:nvSpPr>
          <p:cNvPr id="302" name="Google Shape;302;p34"/>
          <p:cNvSpPr txBox="1">
            <a:spLocks noGrp="1"/>
          </p:cNvSpPr>
          <p:nvPr>
            <p:ph type="subTitle" idx="1"/>
          </p:nvPr>
        </p:nvSpPr>
        <p:spPr>
          <a:xfrm>
            <a:off x="-25" y="3030600"/>
            <a:ext cx="3143100" cy="696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303" name="Google Shape;303;p34"/>
          <p:cNvSpPr txBox="1">
            <a:spLocks noGrp="1"/>
          </p:cNvSpPr>
          <p:nvPr>
            <p:ph type="title"/>
          </p:nvPr>
        </p:nvSpPr>
        <p:spPr>
          <a:xfrm>
            <a:off x="0" y="1338000"/>
            <a:ext cx="3143100" cy="1692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13800"/>
              <a:buFont typeface="Montserrat"/>
              <a:buNone/>
              <a:defRPr sz="13800" b="1">
                <a:solidFill>
                  <a:schemeClr val="lt1"/>
                </a:solidFill>
                <a:latin typeface="Montserrat"/>
                <a:ea typeface="Montserrat"/>
                <a:cs typeface="Montserrat"/>
                <a:sym typeface="Montserrat"/>
              </a:defRPr>
            </a:lvl1pPr>
            <a:lvl2pPr lvl="1">
              <a:spcBef>
                <a:spcPts val="0"/>
              </a:spcBef>
              <a:spcAft>
                <a:spcPts val="0"/>
              </a:spcAft>
              <a:buSzPts val="13800"/>
              <a:buFont typeface="Montserrat"/>
              <a:buNone/>
              <a:defRPr sz="13800">
                <a:latin typeface="Montserrat"/>
                <a:ea typeface="Montserrat"/>
                <a:cs typeface="Montserrat"/>
                <a:sym typeface="Montserrat"/>
              </a:defRPr>
            </a:lvl2pPr>
            <a:lvl3pPr lvl="2">
              <a:spcBef>
                <a:spcPts val="0"/>
              </a:spcBef>
              <a:spcAft>
                <a:spcPts val="0"/>
              </a:spcAft>
              <a:buSzPts val="13800"/>
              <a:buFont typeface="Montserrat"/>
              <a:buNone/>
              <a:defRPr sz="13800">
                <a:latin typeface="Montserrat"/>
                <a:ea typeface="Montserrat"/>
                <a:cs typeface="Montserrat"/>
                <a:sym typeface="Montserrat"/>
              </a:defRPr>
            </a:lvl3pPr>
            <a:lvl4pPr lvl="3">
              <a:spcBef>
                <a:spcPts val="0"/>
              </a:spcBef>
              <a:spcAft>
                <a:spcPts val="0"/>
              </a:spcAft>
              <a:buSzPts val="13800"/>
              <a:buFont typeface="Montserrat"/>
              <a:buNone/>
              <a:defRPr sz="13800">
                <a:latin typeface="Montserrat"/>
                <a:ea typeface="Montserrat"/>
                <a:cs typeface="Montserrat"/>
                <a:sym typeface="Montserrat"/>
              </a:defRPr>
            </a:lvl4pPr>
            <a:lvl5pPr lvl="4">
              <a:spcBef>
                <a:spcPts val="0"/>
              </a:spcBef>
              <a:spcAft>
                <a:spcPts val="0"/>
              </a:spcAft>
              <a:buSzPts val="13800"/>
              <a:buFont typeface="Montserrat"/>
              <a:buNone/>
              <a:defRPr sz="13800">
                <a:latin typeface="Montserrat"/>
                <a:ea typeface="Montserrat"/>
                <a:cs typeface="Montserrat"/>
                <a:sym typeface="Montserrat"/>
              </a:defRPr>
            </a:lvl5pPr>
            <a:lvl6pPr lvl="5">
              <a:spcBef>
                <a:spcPts val="0"/>
              </a:spcBef>
              <a:spcAft>
                <a:spcPts val="0"/>
              </a:spcAft>
              <a:buSzPts val="13800"/>
              <a:buFont typeface="Montserrat"/>
              <a:buNone/>
              <a:defRPr sz="13800">
                <a:latin typeface="Montserrat"/>
                <a:ea typeface="Montserrat"/>
                <a:cs typeface="Montserrat"/>
                <a:sym typeface="Montserrat"/>
              </a:defRPr>
            </a:lvl6pPr>
            <a:lvl7pPr lvl="6">
              <a:spcBef>
                <a:spcPts val="0"/>
              </a:spcBef>
              <a:spcAft>
                <a:spcPts val="0"/>
              </a:spcAft>
              <a:buSzPts val="13800"/>
              <a:buFont typeface="Montserrat"/>
              <a:buNone/>
              <a:defRPr sz="13800">
                <a:latin typeface="Montserrat"/>
                <a:ea typeface="Montserrat"/>
                <a:cs typeface="Montserrat"/>
                <a:sym typeface="Montserrat"/>
              </a:defRPr>
            </a:lvl7pPr>
            <a:lvl8pPr lvl="7">
              <a:spcBef>
                <a:spcPts val="0"/>
              </a:spcBef>
              <a:spcAft>
                <a:spcPts val="0"/>
              </a:spcAft>
              <a:buSzPts val="13800"/>
              <a:buFont typeface="Montserrat"/>
              <a:buNone/>
              <a:defRPr sz="13800">
                <a:latin typeface="Montserrat"/>
                <a:ea typeface="Montserrat"/>
                <a:cs typeface="Montserrat"/>
                <a:sym typeface="Montserrat"/>
              </a:defRPr>
            </a:lvl8pPr>
            <a:lvl9pPr lvl="8">
              <a:spcBef>
                <a:spcPts val="0"/>
              </a:spcBef>
              <a:spcAft>
                <a:spcPts val="0"/>
              </a:spcAft>
              <a:buSzPts val="13800"/>
              <a:buFont typeface="Montserrat"/>
              <a:buNone/>
              <a:defRPr sz="13800">
                <a:latin typeface="Montserrat"/>
                <a:ea typeface="Montserrat"/>
                <a:cs typeface="Montserrat"/>
                <a:sym typeface="Montserrat"/>
              </a:defRPr>
            </a:lvl9pPr>
          </a:lstStyle>
          <a:p>
            <a:endParaRPr/>
          </a:p>
        </p:txBody>
      </p:sp>
      <p:sp>
        <p:nvSpPr>
          <p:cNvPr id="304" name="Google Shape;304;p34"/>
          <p:cNvSpPr txBox="1">
            <a:spLocks noGrp="1"/>
          </p:cNvSpPr>
          <p:nvPr>
            <p:ph type="body" idx="3"/>
          </p:nvPr>
        </p:nvSpPr>
        <p:spPr>
          <a:xfrm>
            <a:off x="3344975" y="259175"/>
            <a:ext cx="5726100" cy="4098300"/>
          </a:xfrm>
          <a:prstGeom prst="rect">
            <a:avLst/>
          </a:prstGeom>
          <a:noFill/>
          <a:ln>
            <a:noFill/>
          </a:ln>
        </p:spPr>
        <p:txBody>
          <a:bodyPr spcFirstLastPara="1" wrap="square" lIns="91425" tIns="91425" rIns="91425" bIns="91425" anchor="t" anchorCtr="0">
            <a:noAutofit/>
          </a:bodyPr>
          <a:lstStyle>
            <a:lvl1pPr marL="457200" lvl="0" indent="-292100">
              <a:spcBef>
                <a:spcPts val="0"/>
              </a:spcBef>
              <a:spcAft>
                <a:spcPts val="0"/>
              </a:spcAft>
              <a:buSzPts val="1000"/>
              <a:buFont typeface="Montserrat"/>
              <a:buChar char="●"/>
              <a:defRPr sz="1000">
                <a:latin typeface="Montserrat"/>
                <a:ea typeface="Montserrat"/>
                <a:cs typeface="Montserrat"/>
                <a:sym typeface="Montserrat"/>
              </a:defRPr>
            </a:lvl1pPr>
            <a:lvl2pPr marL="914400" lvl="1" indent="-292100">
              <a:spcBef>
                <a:spcPts val="0"/>
              </a:spcBef>
              <a:spcAft>
                <a:spcPts val="0"/>
              </a:spcAft>
              <a:buSzPts val="1000"/>
              <a:buFont typeface="Montserrat"/>
              <a:buChar char="○"/>
              <a:defRPr sz="1000">
                <a:latin typeface="Montserrat"/>
                <a:ea typeface="Montserrat"/>
                <a:cs typeface="Montserrat"/>
                <a:sym typeface="Montserrat"/>
              </a:defRPr>
            </a:lvl2pPr>
            <a:lvl3pPr marL="1371600" lvl="2" indent="-292100">
              <a:spcBef>
                <a:spcPts val="0"/>
              </a:spcBef>
              <a:spcAft>
                <a:spcPts val="0"/>
              </a:spcAft>
              <a:buSzPts val="1000"/>
              <a:buFont typeface="Montserrat"/>
              <a:buChar char="■"/>
              <a:defRPr sz="1000">
                <a:latin typeface="Montserrat"/>
                <a:ea typeface="Montserrat"/>
                <a:cs typeface="Montserrat"/>
                <a:sym typeface="Montserrat"/>
              </a:defRPr>
            </a:lvl3pPr>
            <a:lvl4pPr marL="1828800" lvl="3" indent="-292100">
              <a:spcBef>
                <a:spcPts val="0"/>
              </a:spcBef>
              <a:spcAft>
                <a:spcPts val="0"/>
              </a:spcAft>
              <a:buSzPts val="1000"/>
              <a:buFont typeface="Montserrat"/>
              <a:buChar char="●"/>
              <a:defRPr sz="1000">
                <a:latin typeface="Montserrat"/>
                <a:ea typeface="Montserrat"/>
                <a:cs typeface="Montserrat"/>
                <a:sym typeface="Montserrat"/>
              </a:defRPr>
            </a:lvl4pPr>
            <a:lvl5pPr marL="2286000" lvl="4" indent="-292100">
              <a:spcBef>
                <a:spcPts val="0"/>
              </a:spcBef>
              <a:spcAft>
                <a:spcPts val="0"/>
              </a:spcAft>
              <a:buSzPts val="1000"/>
              <a:buFont typeface="Montserrat"/>
              <a:buChar char="○"/>
              <a:defRPr sz="1000">
                <a:latin typeface="Montserrat"/>
                <a:ea typeface="Montserrat"/>
                <a:cs typeface="Montserrat"/>
                <a:sym typeface="Montserrat"/>
              </a:defRPr>
            </a:lvl5pPr>
            <a:lvl6pPr marL="2743200" lvl="5" indent="-292100">
              <a:spcBef>
                <a:spcPts val="0"/>
              </a:spcBef>
              <a:spcAft>
                <a:spcPts val="0"/>
              </a:spcAft>
              <a:buSzPts val="1000"/>
              <a:buFont typeface="Montserrat"/>
              <a:buChar char="■"/>
              <a:defRPr sz="1000">
                <a:latin typeface="Montserrat"/>
                <a:ea typeface="Montserrat"/>
                <a:cs typeface="Montserrat"/>
                <a:sym typeface="Montserrat"/>
              </a:defRPr>
            </a:lvl6pPr>
            <a:lvl7pPr marL="3200400" lvl="6" indent="-292100">
              <a:spcBef>
                <a:spcPts val="0"/>
              </a:spcBef>
              <a:spcAft>
                <a:spcPts val="0"/>
              </a:spcAft>
              <a:buSzPts val="1000"/>
              <a:buFont typeface="Montserrat"/>
              <a:buChar char="●"/>
              <a:defRPr sz="1000">
                <a:latin typeface="Montserrat"/>
                <a:ea typeface="Montserrat"/>
                <a:cs typeface="Montserrat"/>
                <a:sym typeface="Montserrat"/>
              </a:defRPr>
            </a:lvl7pPr>
            <a:lvl8pPr marL="3657600" lvl="7" indent="-292100">
              <a:spcBef>
                <a:spcPts val="0"/>
              </a:spcBef>
              <a:spcAft>
                <a:spcPts val="0"/>
              </a:spcAft>
              <a:buSzPts val="1000"/>
              <a:buFont typeface="Montserrat"/>
              <a:buChar char="○"/>
              <a:defRPr sz="1000">
                <a:latin typeface="Montserrat"/>
                <a:ea typeface="Montserrat"/>
                <a:cs typeface="Montserrat"/>
                <a:sym typeface="Montserrat"/>
              </a:defRPr>
            </a:lvl8pPr>
            <a:lvl9pPr marL="4114800" lvl="8" indent="-292100">
              <a:spcBef>
                <a:spcPts val="0"/>
              </a:spcBef>
              <a:spcAft>
                <a:spcPts val="0"/>
              </a:spcAft>
              <a:buSzPts val="1000"/>
              <a:buFont typeface="Montserrat"/>
              <a:buChar char="■"/>
              <a:defRPr sz="1000">
                <a:latin typeface="Montserrat"/>
                <a:ea typeface="Montserrat"/>
                <a:cs typeface="Montserrat"/>
                <a:sym typeface="Montserrat"/>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udget/Table Header Only Create Table outside of Masters">
  <p:cSld name="Budget/Table">
    <p:spTree>
      <p:nvGrpSpPr>
        <p:cNvPr id="1" name="Shape 305"/>
        <p:cNvGrpSpPr/>
        <p:nvPr/>
      </p:nvGrpSpPr>
      <p:grpSpPr>
        <a:xfrm>
          <a:off x="0" y="0"/>
          <a:ext cx="0" cy="0"/>
          <a:chOff x="0" y="0"/>
          <a:chExt cx="0" cy="0"/>
        </a:xfrm>
      </p:grpSpPr>
      <p:sp>
        <p:nvSpPr>
          <p:cNvPr id="306" name="Google Shape;306;p35"/>
          <p:cNvSpPr txBox="1">
            <a:spLocks noGrp="1"/>
          </p:cNvSpPr>
          <p:nvPr>
            <p:ph type="title"/>
          </p:nvPr>
        </p:nvSpPr>
        <p:spPr>
          <a:xfrm>
            <a:off x="5321175" y="242975"/>
            <a:ext cx="3426000" cy="324000"/>
          </a:xfrm>
          <a:prstGeom prst="rect">
            <a:avLst/>
          </a:prstGeom>
          <a:noFill/>
          <a:ln>
            <a:noFill/>
          </a:ln>
        </p:spPr>
        <p:txBody>
          <a:bodyPr spcFirstLastPara="1" wrap="square" lIns="91425" tIns="91425" rIns="91425" bIns="91425" anchor="ctr" anchorCtr="0">
            <a:noAutofit/>
          </a:bodyPr>
          <a:lstStyle>
            <a:lvl1pPr lvl="0" algn="r">
              <a:spcBef>
                <a:spcPts val="0"/>
              </a:spcBef>
              <a:spcAft>
                <a:spcPts val="0"/>
              </a:spcAft>
              <a:buSzPts val="1600"/>
              <a:buFont typeface="Montserrat"/>
              <a:buNone/>
              <a:defRPr sz="1600" b="1">
                <a:latin typeface="Montserrat"/>
                <a:ea typeface="Montserrat"/>
                <a:cs typeface="Montserrat"/>
                <a:sym typeface="Montserrat"/>
              </a:defRPr>
            </a:lvl1pPr>
            <a:lvl2pPr lvl="1" algn="r">
              <a:spcBef>
                <a:spcPts val="0"/>
              </a:spcBef>
              <a:spcAft>
                <a:spcPts val="0"/>
              </a:spcAft>
              <a:buSzPts val="1600"/>
              <a:buFont typeface="Montserrat"/>
              <a:buNone/>
              <a:defRPr sz="1600" b="1">
                <a:latin typeface="Montserrat"/>
                <a:ea typeface="Montserrat"/>
                <a:cs typeface="Montserrat"/>
                <a:sym typeface="Montserrat"/>
              </a:defRPr>
            </a:lvl2pPr>
            <a:lvl3pPr lvl="2" algn="r">
              <a:spcBef>
                <a:spcPts val="0"/>
              </a:spcBef>
              <a:spcAft>
                <a:spcPts val="0"/>
              </a:spcAft>
              <a:buSzPts val="1600"/>
              <a:buFont typeface="Montserrat"/>
              <a:buNone/>
              <a:defRPr sz="1600" b="1">
                <a:latin typeface="Montserrat"/>
                <a:ea typeface="Montserrat"/>
                <a:cs typeface="Montserrat"/>
                <a:sym typeface="Montserrat"/>
              </a:defRPr>
            </a:lvl3pPr>
            <a:lvl4pPr lvl="3" algn="r">
              <a:spcBef>
                <a:spcPts val="0"/>
              </a:spcBef>
              <a:spcAft>
                <a:spcPts val="0"/>
              </a:spcAft>
              <a:buSzPts val="1600"/>
              <a:buFont typeface="Montserrat"/>
              <a:buNone/>
              <a:defRPr sz="1600" b="1">
                <a:latin typeface="Montserrat"/>
                <a:ea typeface="Montserrat"/>
                <a:cs typeface="Montserrat"/>
                <a:sym typeface="Montserrat"/>
              </a:defRPr>
            </a:lvl4pPr>
            <a:lvl5pPr lvl="4" algn="r">
              <a:spcBef>
                <a:spcPts val="0"/>
              </a:spcBef>
              <a:spcAft>
                <a:spcPts val="0"/>
              </a:spcAft>
              <a:buSzPts val="1600"/>
              <a:buFont typeface="Montserrat"/>
              <a:buNone/>
              <a:defRPr sz="1600" b="1">
                <a:latin typeface="Montserrat"/>
                <a:ea typeface="Montserrat"/>
                <a:cs typeface="Montserrat"/>
                <a:sym typeface="Montserrat"/>
              </a:defRPr>
            </a:lvl5pPr>
            <a:lvl6pPr lvl="5" algn="r">
              <a:spcBef>
                <a:spcPts val="0"/>
              </a:spcBef>
              <a:spcAft>
                <a:spcPts val="0"/>
              </a:spcAft>
              <a:buSzPts val="1600"/>
              <a:buFont typeface="Montserrat"/>
              <a:buNone/>
              <a:defRPr sz="1600" b="1">
                <a:latin typeface="Montserrat"/>
                <a:ea typeface="Montserrat"/>
                <a:cs typeface="Montserrat"/>
                <a:sym typeface="Montserrat"/>
              </a:defRPr>
            </a:lvl6pPr>
            <a:lvl7pPr lvl="6" algn="r">
              <a:spcBef>
                <a:spcPts val="0"/>
              </a:spcBef>
              <a:spcAft>
                <a:spcPts val="0"/>
              </a:spcAft>
              <a:buSzPts val="1600"/>
              <a:buFont typeface="Montserrat"/>
              <a:buNone/>
              <a:defRPr sz="1600" b="1">
                <a:latin typeface="Montserrat"/>
                <a:ea typeface="Montserrat"/>
                <a:cs typeface="Montserrat"/>
                <a:sym typeface="Montserrat"/>
              </a:defRPr>
            </a:lvl7pPr>
            <a:lvl8pPr lvl="7" algn="r">
              <a:spcBef>
                <a:spcPts val="0"/>
              </a:spcBef>
              <a:spcAft>
                <a:spcPts val="0"/>
              </a:spcAft>
              <a:buSzPts val="1600"/>
              <a:buFont typeface="Montserrat"/>
              <a:buNone/>
              <a:defRPr sz="1600" b="1">
                <a:latin typeface="Montserrat"/>
                <a:ea typeface="Montserrat"/>
                <a:cs typeface="Montserrat"/>
                <a:sym typeface="Montserrat"/>
              </a:defRPr>
            </a:lvl8pPr>
            <a:lvl9pPr lvl="8" algn="r">
              <a:spcBef>
                <a:spcPts val="0"/>
              </a:spcBef>
              <a:spcAft>
                <a:spcPts val="0"/>
              </a:spcAft>
              <a:buSzPts val="1600"/>
              <a:buFont typeface="Montserrat"/>
              <a:buNone/>
              <a:defRPr sz="1600" b="1">
                <a:latin typeface="Montserrat"/>
                <a:ea typeface="Montserrat"/>
                <a:cs typeface="Montserrat"/>
                <a:sym typeface="Montserrat"/>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ck Cover with Quote">
  <p:cSld name="Black Cover with Quote">
    <p:spTree>
      <p:nvGrpSpPr>
        <p:cNvPr id="1" name="Shape 307"/>
        <p:cNvGrpSpPr/>
        <p:nvPr/>
      </p:nvGrpSpPr>
      <p:grpSpPr>
        <a:xfrm>
          <a:off x="0" y="0"/>
          <a:ext cx="0" cy="0"/>
          <a:chOff x="0" y="0"/>
          <a:chExt cx="0" cy="0"/>
        </a:xfrm>
      </p:grpSpPr>
      <p:sp>
        <p:nvSpPr>
          <p:cNvPr id="5" name="Google Shape;100;p16">
            <a:extLst>
              <a:ext uri="{FF2B5EF4-FFF2-40B4-BE49-F238E27FC236}">
                <a16:creationId xmlns:a16="http://schemas.microsoft.com/office/drawing/2014/main" id="{E824F169-BC60-C648-B63B-A7D21C924459}"/>
              </a:ext>
            </a:extLst>
          </p:cNvPr>
          <p:cNvSpPr/>
          <p:nvPr userDrawn="1"/>
        </p:nvSpPr>
        <p:spPr>
          <a:xfrm>
            <a:off x="-721" y="1"/>
            <a:ext cx="9144600" cy="4587300"/>
          </a:xfrm>
          <a:prstGeom prst="rect">
            <a:avLst/>
          </a:prstGeom>
          <a:solidFill>
            <a:srgbClr val="0052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9" name="Google Shape;309;p36"/>
          <p:cNvSpPr txBox="1">
            <a:spLocks noGrp="1"/>
          </p:cNvSpPr>
          <p:nvPr>
            <p:ph type="subTitle" idx="1"/>
          </p:nvPr>
        </p:nvSpPr>
        <p:spPr>
          <a:xfrm>
            <a:off x="490750" y="1409250"/>
            <a:ext cx="6236400" cy="54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1800"/>
              <a:buFont typeface="Montserrat"/>
              <a:buNone/>
              <a:defRPr sz="1800" b="1">
                <a:solidFill>
                  <a:schemeClr val="accent2"/>
                </a:solidFill>
                <a:latin typeface="Montserrat"/>
                <a:ea typeface="Montserrat"/>
                <a:cs typeface="Montserrat"/>
                <a:sym typeface="Montserrat"/>
              </a:defRPr>
            </a:lvl1pPr>
            <a:lvl2pPr lvl="1">
              <a:spcBef>
                <a:spcPts val="0"/>
              </a:spcBef>
              <a:spcAft>
                <a:spcPts val="0"/>
              </a:spcAft>
              <a:buClr>
                <a:schemeClr val="accent2"/>
              </a:buClr>
              <a:buSzPts val="1800"/>
              <a:buFont typeface="Montserrat"/>
              <a:buNone/>
              <a:defRPr sz="1800" b="1">
                <a:solidFill>
                  <a:schemeClr val="accent2"/>
                </a:solidFill>
                <a:latin typeface="Montserrat"/>
                <a:ea typeface="Montserrat"/>
                <a:cs typeface="Montserrat"/>
                <a:sym typeface="Montserrat"/>
              </a:defRPr>
            </a:lvl2pPr>
            <a:lvl3pPr lvl="2">
              <a:spcBef>
                <a:spcPts val="0"/>
              </a:spcBef>
              <a:spcAft>
                <a:spcPts val="0"/>
              </a:spcAft>
              <a:buClr>
                <a:schemeClr val="accent2"/>
              </a:buClr>
              <a:buSzPts val="1800"/>
              <a:buFont typeface="Montserrat"/>
              <a:buNone/>
              <a:defRPr sz="1800" b="1">
                <a:solidFill>
                  <a:schemeClr val="accent2"/>
                </a:solidFill>
                <a:latin typeface="Montserrat"/>
                <a:ea typeface="Montserrat"/>
                <a:cs typeface="Montserrat"/>
                <a:sym typeface="Montserrat"/>
              </a:defRPr>
            </a:lvl3pPr>
            <a:lvl4pPr lvl="3">
              <a:spcBef>
                <a:spcPts val="0"/>
              </a:spcBef>
              <a:spcAft>
                <a:spcPts val="0"/>
              </a:spcAft>
              <a:buClr>
                <a:schemeClr val="accent2"/>
              </a:buClr>
              <a:buSzPts val="1800"/>
              <a:buFont typeface="Montserrat"/>
              <a:buNone/>
              <a:defRPr sz="1800" b="1">
                <a:solidFill>
                  <a:schemeClr val="accent2"/>
                </a:solidFill>
                <a:latin typeface="Montserrat"/>
                <a:ea typeface="Montserrat"/>
                <a:cs typeface="Montserrat"/>
                <a:sym typeface="Montserrat"/>
              </a:defRPr>
            </a:lvl4pPr>
            <a:lvl5pPr lvl="4">
              <a:spcBef>
                <a:spcPts val="0"/>
              </a:spcBef>
              <a:spcAft>
                <a:spcPts val="0"/>
              </a:spcAft>
              <a:buClr>
                <a:schemeClr val="accent2"/>
              </a:buClr>
              <a:buSzPts val="1800"/>
              <a:buFont typeface="Montserrat"/>
              <a:buNone/>
              <a:defRPr sz="1800" b="1">
                <a:solidFill>
                  <a:schemeClr val="accent2"/>
                </a:solidFill>
                <a:latin typeface="Montserrat"/>
                <a:ea typeface="Montserrat"/>
                <a:cs typeface="Montserrat"/>
                <a:sym typeface="Montserrat"/>
              </a:defRPr>
            </a:lvl5pPr>
            <a:lvl6pPr lvl="5">
              <a:spcBef>
                <a:spcPts val="0"/>
              </a:spcBef>
              <a:spcAft>
                <a:spcPts val="0"/>
              </a:spcAft>
              <a:buClr>
                <a:schemeClr val="accent2"/>
              </a:buClr>
              <a:buSzPts val="1800"/>
              <a:buFont typeface="Montserrat"/>
              <a:buNone/>
              <a:defRPr sz="1800" b="1">
                <a:solidFill>
                  <a:schemeClr val="accent2"/>
                </a:solidFill>
                <a:latin typeface="Montserrat"/>
                <a:ea typeface="Montserrat"/>
                <a:cs typeface="Montserrat"/>
                <a:sym typeface="Montserrat"/>
              </a:defRPr>
            </a:lvl6pPr>
            <a:lvl7pPr lvl="6">
              <a:spcBef>
                <a:spcPts val="0"/>
              </a:spcBef>
              <a:spcAft>
                <a:spcPts val="0"/>
              </a:spcAft>
              <a:buClr>
                <a:schemeClr val="accent2"/>
              </a:buClr>
              <a:buSzPts val="1800"/>
              <a:buFont typeface="Montserrat"/>
              <a:buNone/>
              <a:defRPr sz="1800" b="1">
                <a:solidFill>
                  <a:schemeClr val="accent2"/>
                </a:solidFill>
                <a:latin typeface="Montserrat"/>
                <a:ea typeface="Montserrat"/>
                <a:cs typeface="Montserrat"/>
                <a:sym typeface="Montserrat"/>
              </a:defRPr>
            </a:lvl7pPr>
            <a:lvl8pPr lvl="7">
              <a:spcBef>
                <a:spcPts val="0"/>
              </a:spcBef>
              <a:spcAft>
                <a:spcPts val="0"/>
              </a:spcAft>
              <a:buClr>
                <a:schemeClr val="accent2"/>
              </a:buClr>
              <a:buSzPts val="1800"/>
              <a:buFont typeface="Montserrat"/>
              <a:buNone/>
              <a:defRPr sz="1800" b="1">
                <a:solidFill>
                  <a:schemeClr val="accent2"/>
                </a:solidFill>
                <a:latin typeface="Montserrat"/>
                <a:ea typeface="Montserrat"/>
                <a:cs typeface="Montserrat"/>
                <a:sym typeface="Montserrat"/>
              </a:defRPr>
            </a:lvl8pPr>
            <a:lvl9pPr lvl="8">
              <a:spcBef>
                <a:spcPts val="0"/>
              </a:spcBef>
              <a:spcAft>
                <a:spcPts val="0"/>
              </a:spcAft>
              <a:buClr>
                <a:schemeClr val="accent2"/>
              </a:buClr>
              <a:buSzPts val="1800"/>
              <a:buFont typeface="Montserrat"/>
              <a:buNone/>
              <a:defRPr sz="1800" b="1">
                <a:solidFill>
                  <a:schemeClr val="accent2"/>
                </a:solidFill>
                <a:latin typeface="Montserrat"/>
                <a:ea typeface="Montserrat"/>
                <a:cs typeface="Montserrat"/>
                <a:sym typeface="Montserrat"/>
              </a:defRPr>
            </a:lvl9pPr>
          </a:lstStyle>
          <a:p>
            <a:endParaRPr/>
          </a:p>
        </p:txBody>
      </p:sp>
      <p:sp>
        <p:nvSpPr>
          <p:cNvPr id="310" name="Google Shape;310;p36"/>
          <p:cNvSpPr txBox="1">
            <a:spLocks noGrp="1"/>
          </p:cNvSpPr>
          <p:nvPr>
            <p:ph type="title"/>
          </p:nvPr>
        </p:nvSpPr>
        <p:spPr>
          <a:xfrm>
            <a:off x="458350" y="1951950"/>
            <a:ext cx="6204000" cy="2441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3600"/>
              <a:buFont typeface="Montserrat"/>
              <a:buNone/>
              <a:defRPr sz="3600" b="1">
                <a:solidFill>
                  <a:schemeClr val="lt2"/>
                </a:solidFill>
                <a:latin typeface="Montserrat"/>
                <a:ea typeface="Montserrat"/>
                <a:cs typeface="Montserrat"/>
                <a:sym typeface="Montserrat"/>
              </a:defRPr>
            </a:lvl1pPr>
            <a:lvl2pPr lvl="1">
              <a:spcBef>
                <a:spcPts val="0"/>
              </a:spcBef>
              <a:spcAft>
                <a:spcPts val="0"/>
              </a:spcAft>
              <a:buClr>
                <a:schemeClr val="lt2"/>
              </a:buClr>
              <a:buSzPts val="3600"/>
              <a:buFont typeface="Montserrat"/>
              <a:buNone/>
              <a:defRPr sz="3600" b="1">
                <a:solidFill>
                  <a:schemeClr val="lt2"/>
                </a:solidFill>
                <a:latin typeface="Montserrat"/>
                <a:ea typeface="Montserrat"/>
                <a:cs typeface="Montserrat"/>
                <a:sym typeface="Montserrat"/>
              </a:defRPr>
            </a:lvl2pPr>
            <a:lvl3pPr lvl="2">
              <a:spcBef>
                <a:spcPts val="0"/>
              </a:spcBef>
              <a:spcAft>
                <a:spcPts val="0"/>
              </a:spcAft>
              <a:buClr>
                <a:schemeClr val="lt2"/>
              </a:buClr>
              <a:buSzPts val="3600"/>
              <a:buFont typeface="Montserrat"/>
              <a:buNone/>
              <a:defRPr sz="3600" b="1">
                <a:solidFill>
                  <a:schemeClr val="lt2"/>
                </a:solidFill>
                <a:latin typeface="Montserrat"/>
                <a:ea typeface="Montserrat"/>
                <a:cs typeface="Montserrat"/>
                <a:sym typeface="Montserrat"/>
              </a:defRPr>
            </a:lvl3pPr>
            <a:lvl4pPr lvl="3">
              <a:spcBef>
                <a:spcPts val="0"/>
              </a:spcBef>
              <a:spcAft>
                <a:spcPts val="0"/>
              </a:spcAft>
              <a:buClr>
                <a:schemeClr val="lt2"/>
              </a:buClr>
              <a:buSzPts val="3600"/>
              <a:buFont typeface="Montserrat"/>
              <a:buNone/>
              <a:defRPr sz="3600" b="1">
                <a:solidFill>
                  <a:schemeClr val="lt2"/>
                </a:solidFill>
                <a:latin typeface="Montserrat"/>
                <a:ea typeface="Montserrat"/>
                <a:cs typeface="Montserrat"/>
                <a:sym typeface="Montserrat"/>
              </a:defRPr>
            </a:lvl4pPr>
            <a:lvl5pPr lvl="4">
              <a:spcBef>
                <a:spcPts val="0"/>
              </a:spcBef>
              <a:spcAft>
                <a:spcPts val="0"/>
              </a:spcAft>
              <a:buClr>
                <a:schemeClr val="lt2"/>
              </a:buClr>
              <a:buSzPts val="3600"/>
              <a:buFont typeface="Montserrat"/>
              <a:buNone/>
              <a:defRPr sz="3600" b="1">
                <a:solidFill>
                  <a:schemeClr val="lt2"/>
                </a:solidFill>
                <a:latin typeface="Montserrat"/>
                <a:ea typeface="Montserrat"/>
                <a:cs typeface="Montserrat"/>
                <a:sym typeface="Montserrat"/>
              </a:defRPr>
            </a:lvl5pPr>
            <a:lvl6pPr lvl="5">
              <a:spcBef>
                <a:spcPts val="0"/>
              </a:spcBef>
              <a:spcAft>
                <a:spcPts val="0"/>
              </a:spcAft>
              <a:buClr>
                <a:schemeClr val="lt2"/>
              </a:buClr>
              <a:buSzPts val="3600"/>
              <a:buFont typeface="Montserrat"/>
              <a:buNone/>
              <a:defRPr sz="3600" b="1">
                <a:solidFill>
                  <a:schemeClr val="lt2"/>
                </a:solidFill>
                <a:latin typeface="Montserrat"/>
                <a:ea typeface="Montserrat"/>
                <a:cs typeface="Montserrat"/>
                <a:sym typeface="Montserrat"/>
              </a:defRPr>
            </a:lvl6pPr>
            <a:lvl7pPr lvl="6">
              <a:spcBef>
                <a:spcPts val="0"/>
              </a:spcBef>
              <a:spcAft>
                <a:spcPts val="0"/>
              </a:spcAft>
              <a:buClr>
                <a:schemeClr val="lt2"/>
              </a:buClr>
              <a:buSzPts val="3600"/>
              <a:buFont typeface="Montserrat"/>
              <a:buNone/>
              <a:defRPr sz="3600" b="1">
                <a:solidFill>
                  <a:schemeClr val="lt2"/>
                </a:solidFill>
                <a:latin typeface="Montserrat"/>
                <a:ea typeface="Montserrat"/>
                <a:cs typeface="Montserrat"/>
                <a:sym typeface="Montserrat"/>
              </a:defRPr>
            </a:lvl7pPr>
            <a:lvl8pPr lvl="7">
              <a:spcBef>
                <a:spcPts val="0"/>
              </a:spcBef>
              <a:spcAft>
                <a:spcPts val="0"/>
              </a:spcAft>
              <a:buClr>
                <a:schemeClr val="lt2"/>
              </a:buClr>
              <a:buSzPts val="3600"/>
              <a:buFont typeface="Montserrat"/>
              <a:buNone/>
              <a:defRPr sz="3600" b="1">
                <a:solidFill>
                  <a:schemeClr val="lt2"/>
                </a:solidFill>
                <a:latin typeface="Montserrat"/>
                <a:ea typeface="Montserrat"/>
                <a:cs typeface="Montserrat"/>
                <a:sym typeface="Montserrat"/>
              </a:defRPr>
            </a:lvl8pPr>
            <a:lvl9pPr lvl="8">
              <a:spcBef>
                <a:spcPts val="0"/>
              </a:spcBef>
              <a:spcAft>
                <a:spcPts val="0"/>
              </a:spcAft>
              <a:buClr>
                <a:schemeClr val="lt2"/>
              </a:buClr>
              <a:buSzPts val="3600"/>
              <a:buFont typeface="Montserrat"/>
              <a:buNone/>
              <a:defRPr sz="3600" b="1">
                <a:solidFill>
                  <a:schemeClr val="lt2"/>
                </a:solidFill>
                <a:latin typeface="Montserrat"/>
                <a:ea typeface="Montserrat"/>
                <a:cs typeface="Montserrat"/>
                <a:sym typeface="Montserrat"/>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ingular Vision">
  <p:cSld name="Black Cover with Quote_1">
    <p:spTree>
      <p:nvGrpSpPr>
        <p:cNvPr id="1" name="Shape 311"/>
        <p:cNvGrpSpPr/>
        <p:nvPr/>
      </p:nvGrpSpPr>
      <p:grpSpPr>
        <a:xfrm>
          <a:off x="0" y="0"/>
          <a:ext cx="0" cy="0"/>
          <a:chOff x="0" y="0"/>
          <a:chExt cx="0" cy="0"/>
        </a:xfrm>
      </p:grpSpPr>
      <p:sp>
        <p:nvSpPr>
          <p:cNvPr id="5" name="Google Shape;100;p16">
            <a:extLst>
              <a:ext uri="{FF2B5EF4-FFF2-40B4-BE49-F238E27FC236}">
                <a16:creationId xmlns:a16="http://schemas.microsoft.com/office/drawing/2014/main" id="{EFC0C827-6D35-2F4D-BFC2-981AF899F6CE}"/>
              </a:ext>
            </a:extLst>
          </p:cNvPr>
          <p:cNvSpPr/>
          <p:nvPr userDrawn="1"/>
        </p:nvSpPr>
        <p:spPr>
          <a:xfrm>
            <a:off x="-721" y="1"/>
            <a:ext cx="9144600" cy="4587300"/>
          </a:xfrm>
          <a:prstGeom prst="rect">
            <a:avLst/>
          </a:prstGeom>
          <a:solidFill>
            <a:srgbClr val="0052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3" name="Google Shape;313;p37"/>
          <p:cNvSpPr txBox="1"/>
          <p:nvPr/>
        </p:nvSpPr>
        <p:spPr>
          <a:xfrm>
            <a:off x="458350" y="1213050"/>
            <a:ext cx="7111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chemeClr val="lt2"/>
                </a:solidFill>
                <a:latin typeface="Montserrat"/>
                <a:ea typeface="Montserrat"/>
                <a:cs typeface="Montserrat"/>
                <a:sym typeface="Montserrat"/>
              </a:rPr>
              <a:t>Born from a singular vision</a:t>
            </a:r>
            <a:endParaRPr sz="3600" b="1">
              <a:solidFill>
                <a:schemeClr val="lt2"/>
              </a:solidFill>
              <a:latin typeface="Montserrat"/>
              <a:ea typeface="Montserrat"/>
              <a:cs typeface="Montserrat"/>
              <a:sym typeface="Montserrat"/>
            </a:endParaRPr>
          </a:p>
        </p:txBody>
      </p:sp>
      <p:sp>
        <p:nvSpPr>
          <p:cNvPr id="314" name="Google Shape;314;p37"/>
          <p:cNvSpPr txBox="1"/>
          <p:nvPr/>
        </p:nvSpPr>
        <p:spPr>
          <a:xfrm>
            <a:off x="510250" y="1791400"/>
            <a:ext cx="6916800" cy="224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 sz="2000" b="1">
                <a:solidFill>
                  <a:schemeClr val="accent2"/>
                </a:solidFill>
                <a:latin typeface="Montserrat"/>
                <a:ea typeface="Montserrat"/>
                <a:cs typeface="Montserrat"/>
                <a:sym typeface="Montserrat"/>
              </a:rPr>
              <a:t>To be a world-class, best-place-to-work global agency, </a:t>
            </a:r>
            <a:r>
              <a:rPr lang="en" sz="2000" b="1" i="1">
                <a:solidFill>
                  <a:schemeClr val="accent2"/>
                </a:solidFill>
                <a:latin typeface="Montserrat"/>
                <a:ea typeface="Montserrat"/>
                <a:cs typeface="Montserrat"/>
                <a:sym typeface="Montserrat"/>
              </a:rPr>
              <a:t>with a heart and a conscience</a:t>
            </a:r>
            <a:r>
              <a:rPr lang="en" sz="2000" b="1">
                <a:solidFill>
                  <a:schemeClr val="accent2"/>
                </a:solidFill>
                <a:latin typeface="Montserrat"/>
                <a:ea typeface="Montserrat"/>
                <a:cs typeface="Montserrat"/>
                <a:sym typeface="Montserrat"/>
              </a:rPr>
              <a:t>,</a:t>
            </a:r>
            <a:r>
              <a:rPr lang="en" sz="2000">
                <a:solidFill>
                  <a:schemeClr val="accent2"/>
                </a:solidFill>
                <a:latin typeface="Montserrat"/>
                <a:ea typeface="Montserrat"/>
                <a:cs typeface="Montserrat"/>
                <a:sym typeface="Montserrat"/>
              </a:rPr>
              <a:t> </a:t>
            </a:r>
            <a:endParaRPr sz="2000">
              <a:solidFill>
                <a:schemeClr val="accent2"/>
              </a:solidFill>
              <a:latin typeface="Montserrat"/>
              <a:ea typeface="Montserrat"/>
              <a:cs typeface="Montserrat"/>
              <a:sym typeface="Montserrat"/>
            </a:endParaRPr>
          </a:p>
          <a:p>
            <a:pPr marL="0" lvl="0" indent="0" algn="l" rtl="0">
              <a:spcBef>
                <a:spcPts val="0"/>
              </a:spcBef>
              <a:spcAft>
                <a:spcPts val="0"/>
              </a:spcAft>
              <a:buClr>
                <a:schemeClr val="dk1"/>
              </a:buClr>
              <a:buFont typeface="Arial"/>
              <a:buNone/>
            </a:pPr>
            <a:r>
              <a:rPr lang="en" sz="2000">
                <a:solidFill>
                  <a:schemeClr val="lt1"/>
                </a:solidFill>
                <a:latin typeface="Montserrat"/>
                <a:ea typeface="Montserrat"/>
                <a:cs typeface="Montserrat"/>
                <a:sym typeface="Montserrat"/>
              </a:rPr>
              <a:t>that any major client in key markets around </a:t>
            </a:r>
            <a:endParaRPr sz="20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Font typeface="Arial"/>
              <a:buNone/>
            </a:pPr>
            <a:r>
              <a:rPr lang="en" sz="2000">
                <a:solidFill>
                  <a:schemeClr val="lt1"/>
                </a:solidFill>
                <a:latin typeface="Montserrat"/>
                <a:ea typeface="Montserrat"/>
                <a:cs typeface="Montserrat"/>
                <a:sym typeface="Montserrat"/>
              </a:rPr>
              <a:t>the world would be proud to have as a partner.</a:t>
            </a:r>
            <a:endParaRPr sz="20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Font typeface="Arial"/>
              <a:buNone/>
            </a:pPr>
            <a:br>
              <a:rPr lang="en" sz="2000">
                <a:solidFill>
                  <a:schemeClr val="lt1"/>
                </a:solidFill>
                <a:latin typeface="Montserrat"/>
                <a:ea typeface="Montserrat"/>
                <a:cs typeface="Montserrat"/>
                <a:sym typeface="Montserrat"/>
              </a:rPr>
            </a:br>
            <a:endParaRPr sz="2000">
              <a:solidFill>
                <a:schemeClr val="lt1"/>
              </a:solidFill>
              <a:latin typeface="Montserrat"/>
              <a:ea typeface="Montserrat"/>
              <a:cs typeface="Montserrat"/>
              <a:sym typeface="Montserrat"/>
            </a:endParaRPr>
          </a:p>
          <a:p>
            <a:pPr marL="0" lvl="0" indent="0" algn="l" rtl="0">
              <a:spcBef>
                <a:spcPts val="0"/>
              </a:spcBef>
              <a:spcAft>
                <a:spcPts val="0"/>
              </a:spcAft>
              <a:buNone/>
            </a:pPr>
            <a:endParaRPr>
              <a:solidFill>
                <a:schemeClr val="lt1"/>
              </a:solidFill>
              <a:latin typeface="Montserrat"/>
              <a:ea typeface="Montserrat"/>
              <a:cs typeface="Montserrat"/>
              <a:sym typeface="Montserra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se Study with Logo on Left">
  <p:cSld name="Case Study with Logo on Left">
    <p:spTree>
      <p:nvGrpSpPr>
        <p:cNvPr id="1" name="Shape 315"/>
        <p:cNvGrpSpPr/>
        <p:nvPr/>
      </p:nvGrpSpPr>
      <p:grpSpPr>
        <a:xfrm>
          <a:off x="0" y="0"/>
          <a:ext cx="0" cy="0"/>
          <a:chOff x="0" y="0"/>
          <a:chExt cx="0" cy="0"/>
        </a:xfrm>
      </p:grpSpPr>
      <p:sp>
        <p:nvSpPr>
          <p:cNvPr id="316" name="Google Shape;316;p38"/>
          <p:cNvSpPr txBox="1">
            <a:spLocks noGrp="1"/>
          </p:cNvSpPr>
          <p:nvPr>
            <p:ph type="title"/>
          </p:nvPr>
        </p:nvSpPr>
        <p:spPr>
          <a:xfrm>
            <a:off x="5232826" y="243902"/>
            <a:ext cx="3620700" cy="370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Font typeface="Montserrat"/>
              <a:buNone/>
              <a:defRPr sz="1400"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cxnSp>
        <p:nvCxnSpPr>
          <p:cNvPr id="317" name="Google Shape;317;p38"/>
          <p:cNvCxnSpPr/>
          <p:nvPr/>
        </p:nvCxnSpPr>
        <p:spPr>
          <a:xfrm>
            <a:off x="3112034" y="1129941"/>
            <a:ext cx="0" cy="2942700"/>
          </a:xfrm>
          <a:prstGeom prst="straightConnector1">
            <a:avLst/>
          </a:prstGeom>
          <a:noFill/>
          <a:ln w="9525" cap="flat" cmpd="sng">
            <a:solidFill>
              <a:schemeClr val="dk1"/>
            </a:solidFill>
            <a:prstDash val="solid"/>
            <a:round/>
            <a:headEnd type="none" w="sm" len="sm"/>
            <a:tailEnd type="none" w="sm" len="sm"/>
          </a:ln>
        </p:spPr>
      </p:cxnSp>
      <p:sp>
        <p:nvSpPr>
          <p:cNvPr id="318" name="Google Shape;318;p38"/>
          <p:cNvSpPr txBox="1">
            <a:spLocks noGrp="1"/>
          </p:cNvSpPr>
          <p:nvPr>
            <p:ph type="body" idx="1"/>
          </p:nvPr>
        </p:nvSpPr>
        <p:spPr>
          <a:xfrm>
            <a:off x="3488550" y="1129950"/>
            <a:ext cx="5476200" cy="2963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1pPr>
            <a:lvl2pPr marL="914400" lvl="1"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2pPr>
            <a:lvl3pPr marL="1371600" lvl="2"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3pPr>
            <a:lvl4pPr marL="1828800" lvl="3"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4pPr>
            <a:lvl5pPr marL="2286000" lvl="4"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5pPr>
            <a:lvl6pPr marL="2743200" lvl="5"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6pPr>
            <a:lvl7pPr marL="3200400" lvl="6"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7pPr>
            <a:lvl8pPr marL="3657600" lvl="7"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8pPr>
            <a:lvl9pPr marL="4114800" lvl="8"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Option 2">
  <p:cSld name="Cover Option 2">
    <p:spTree>
      <p:nvGrpSpPr>
        <p:cNvPr id="1" name="Shape 14"/>
        <p:cNvGrpSpPr/>
        <p:nvPr/>
      </p:nvGrpSpPr>
      <p:grpSpPr>
        <a:xfrm>
          <a:off x="0" y="0"/>
          <a:ext cx="0" cy="0"/>
          <a:chOff x="0" y="0"/>
          <a:chExt cx="0" cy="0"/>
        </a:xfrm>
      </p:grpSpPr>
      <p:sp>
        <p:nvSpPr>
          <p:cNvPr id="15" name="Google Shape;15;p3"/>
          <p:cNvSpPr>
            <a:spLocks noGrp="1"/>
          </p:cNvSpPr>
          <p:nvPr>
            <p:ph type="pic" idx="2"/>
          </p:nvPr>
        </p:nvSpPr>
        <p:spPr>
          <a:xfrm>
            <a:off x="0" y="6850"/>
            <a:ext cx="9196500" cy="5143500"/>
          </a:xfrm>
          <a:prstGeom prst="rect">
            <a:avLst/>
          </a:prstGeom>
          <a:noFill/>
          <a:ln>
            <a:noFill/>
          </a:ln>
        </p:spPr>
      </p:sp>
      <p:sp>
        <p:nvSpPr>
          <p:cNvPr id="17" name="Google Shape;17;p3"/>
          <p:cNvSpPr txBox="1">
            <a:spLocks noGrp="1"/>
          </p:cNvSpPr>
          <p:nvPr>
            <p:ph type="subTitle" idx="1"/>
          </p:nvPr>
        </p:nvSpPr>
        <p:spPr>
          <a:xfrm>
            <a:off x="468150" y="3987750"/>
            <a:ext cx="5768100" cy="393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400"/>
              <a:buFont typeface="Montserrat"/>
              <a:buNone/>
              <a:defRPr b="1">
                <a:solidFill>
                  <a:schemeClr val="accent2"/>
                </a:solidFill>
                <a:latin typeface="Montserrat"/>
                <a:ea typeface="Montserrat"/>
                <a:cs typeface="Montserrat"/>
                <a:sym typeface="Montserra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 name="Google Shape;18;p3"/>
          <p:cNvSpPr txBox="1">
            <a:spLocks noGrp="1"/>
          </p:cNvSpPr>
          <p:nvPr>
            <p:ph type="title"/>
          </p:nvPr>
        </p:nvSpPr>
        <p:spPr>
          <a:xfrm>
            <a:off x="468150" y="2713225"/>
            <a:ext cx="5953800" cy="13473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3600"/>
              <a:buFont typeface="Montserrat"/>
              <a:buNone/>
              <a:defRPr sz="3600" b="1">
                <a:solidFill>
                  <a:schemeClr val="lt1"/>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se Study with Example 1">
  <p:cSld name="Case Study with Example 1">
    <p:spTree>
      <p:nvGrpSpPr>
        <p:cNvPr id="1" name="Shape 319"/>
        <p:cNvGrpSpPr/>
        <p:nvPr/>
      </p:nvGrpSpPr>
      <p:grpSpPr>
        <a:xfrm>
          <a:off x="0" y="0"/>
          <a:ext cx="0" cy="0"/>
          <a:chOff x="0" y="0"/>
          <a:chExt cx="0" cy="0"/>
        </a:xfrm>
      </p:grpSpPr>
      <p:sp>
        <p:nvSpPr>
          <p:cNvPr id="320" name="Google Shape;320;p39"/>
          <p:cNvSpPr txBox="1">
            <a:spLocks noGrp="1"/>
          </p:cNvSpPr>
          <p:nvPr>
            <p:ph type="title"/>
          </p:nvPr>
        </p:nvSpPr>
        <p:spPr>
          <a:xfrm>
            <a:off x="5232826" y="243902"/>
            <a:ext cx="3620700" cy="370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Font typeface="Montserrat"/>
              <a:buNone/>
              <a:defRPr sz="1400"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21" name="Google Shape;321;p39"/>
          <p:cNvSpPr txBox="1">
            <a:spLocks noGrp="1"/>
          </p:cNvSpPr>
          <p:nvPr>
            <p:ph type="title" idx="2"/>
          </p:nvPr>
        </p:nvSpPr>
        <p:spPr>
          <a:xfrm>
            <a:off x="445450" y="1611750"/>
            <a:ext cx="2170500" cy="1555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000"/>
              <a:buFont typeface="Montserrat"/>
              <a:buNone/>
              <a:defRPr sz="2000" b="1">
                <a:latin typeface="Montserrat"/>
                <a:ea typeface="Montserrat"/>
                <a:cs typeface="Montserrat"/>
                <a:sym typeface="Montserrat"/>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se Study with Two Examples">
  <p:cSld name="Case Study with Two Examples">
    <p:spTree>
      <p:nvGrpSpPr>
        <p:cNvPr id="1" name="Shape 322"/>
        <p:cNvGrpSpPr/>
        <p:nvPr/>
      </p:nvGrpSpPr>
      <p:grpSpPr>
        <a:xfrm>
          <a:off x="0" y="0"/>
          <a:ext cx="0" cy="0"/>
          <a:chOff x="0" y="0"/>
          <a:chExt cx="0" cy="0"/>
        </a:xfrm>
      </p:grpSpPr>
      <p:sp>
        <p:nvSpPr>
          <p:cNvPr id="323" name="Google Shape;323;p40"/>
          <p:cNvSpPr txBox="1">
            <a:spLocks noGrp="1"/>
          </p:cNvSpPr>
          <p:nvPr>
            <p:ph type="title"/>
          </p:nvPr>
        </p:nvSpPr>
        <p:spPr>
          <a:xfrm>
            <a:off x="5232826" y="243902"/>
            <a:ext cx="3620700" cy="370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Font typeface="Montserrat"/>
              <a:buNone/>
              <a:defRPr sz="1400"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24" name="Google Shape;324;p40"/>
          <p:cNvSpPr txBox="1">
            <a:spLocks noGrp="1"/>
          </p:cNvSpPr>
          <p:nvPr>
            <p:ph type="subTitle" idx="1"/>
          </p:nvPr>
        </p:nvSpPr>
        <p:spPr>
          <a:xfrm>
            <a:off x="315875" y="1052900"/>
            <a:ext cx="4608300" cy="370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2000"/>
              <a:buFont typeface="Montserrat"/>
              <a:buNone/>
              <a:defRPr sz="2000" b="1">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se Study with Example 2">
  <p:cSld name="Case Study with Example 2">
    <p:spTree>
      <p:nvGrpSpPr>
        <p:cNvPr id="1" name="Shape 325"/>
        <p:cNvGrpSpPr/>
        <p:nvPr/>
      </p:nvGrpSpPr>
      <p:grpSpPr>
        <a:xfrm>
          <a:off x="0" y="0"/>
          <a:ext cx="0" cy="0"/>
          <a:chOff x="0" y="0"/>
          <a:chExt cx="0" cy="0"/>
        </a:xfrm>
      </p:grpSpPr>
      <p:sp>
        <p:nvSpPr>
          <p:cNvPr id="326" name="Google Shape;326;p41"/>
          <p:cNvSpPr txBox="1">
            <a:spLocks noGrp="1"/>
          </p:cNvSpPr>
          <p:nvPr>
            <p:ph type="title"/>
          </p:nvPr>
        </p:nvSpPr>
        <p:spPr>
          <a:xfrm>
            <a:off x="5232826" y="243902"/>
            <a:ext cx="3620700" cy="370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Font typeface="Montserrat"/>
              <a:buNone/>
              <a:defRPr sz="1400"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27" name="Google Shape;327;p41"/>
          <p:cNvSpPr txBox="1">
            <a:spLocks noGrp="1"/>
          </p:cNvSpPr>
          <p:nvPr>
            <p:ph type="subTitle" idx="1"/>
          </p:nvPr>
        </p:nvSpPr>
        <p:spPr>
          <a:xfrm>
            <a:off x="315875" y="1052900"/>
            <a:ext cx="2988600" cy="66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000"/>
              <a:buFont typeface="Montserrat"/>
              <a:buNone/>
              <a:defRPr sz="2000" b="1">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8" name="Google Shape;328;p41"/>
          <p:cNvSpPr txBox="1">
            <a:spLocks noGrp="1"/>
          </p:cNvSpPr>
          <p:nvPr>
            <p:ph type="body" idx="2"/>
          </p:nvPr>
        </p:nvSpPr>
        <p:spPr>
          <a:xfrm>
            <a:off x="315875" y="1652225"/>
            <a:ext cx="2778000" cy="2648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1pPr>
            <a:lvl2pPr marL="914400" lvl="1" indent="-31750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2pPr>
            <a:lvl3pPr marL="1371600" lvl="2" indent="-31750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3pPr>
            <a:lvl4pPr marL="1828800" lvl="3" indent="-31750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4pPr>
            <a:lvl5pPr marL="2286000" lvl="4" indent="-31750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5pPr>
            <a:lvl6pPr marL="2743200" lvl="5" indent="-31750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6pPr>
            <a:lvl7pPr marL="3200400" lvl="6" indent="-31750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7pPr>
            <a:lvl8pPr marL="3657600" lvl="7" indent="-31750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8pPr>
            <a:lvl9pPr marL="4114800" lvl="8" indent="-31750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se Study with Image and Bullets">
  <p:cSld name="Case Study with Image and Bullets">
    <p:spTree>
      <p:nvGrpSpPr>
        <p:cNvPr id="1" name="Shape 329"/>
        <p:cNvGrpSpPr/>
        <p:nvPr/>
      </p:nvGrpSpPr>
      <p:grpSpPr>
        <a:xfrm>
          <a:off x="0" y="0"/>
          <a:ext cx="0" cy="0"/>
          <a:chOff x="0" y="0"/>
          <a:chExt cx="0" cy="0"/>
        </a:xfrm>
      </p:grpSpPr>
      <p:sp>
        <p:nvSpPr>
          <p:cNvPr id="330" name="Google Shape;330;p42"/>
          <p:cNvSpPr>
            <a:spLocks noGrp="1"/>
          </p:cNvSpPr>
          <p:nvPr>
            <p:ph type="pic" idx="2"/>
          </p:nvPr>
        </p:nvSpPr>
        <p:spPr>
          <a:xfrm>
            <a:off x="0" y="0"/>
            <a:ext cx="3143100" cy="4572000"/>
          </a:xfrm>
          <a:prstGeom prst="rect">
            <a:avLst/>
          </a:prstGeom>
          <a:noFill/>
          <a:ln>
            <a:noFill/>
          </a:ln>
        </p:spPr>
      </p:sp>
      <p:sp>
        <p:nvSpPr>
          <p:cNvPr id="331" name="Google Shape;331;p42"/>
          <p:cNvSpPr txBox="1">
            <a:spLocks noGrp="1"/>
          </p:cNvSpPr>
          <p:nvPr>
            <p:ph type="title"/>
          </p:nvPr>
        </p:nvSpPr>
        <p:spPr>
          <a:xfrm>
            <a:off x="396850" y="453550"/>
            <a:ext cx="2543100" cy="1676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Montserrat"/>
              <a:buNone/>
              <a:defRPr sz="2800" b="1">
                <a:solidFill>
                  <a:schemeClr val="lt2"/>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2" name="Google Shape;332;p42"/>
          <p:cNvSpPr txBox="1">
            <a:spLocks noGrp="1"/>
          </p:cNvSpPr>
          <p:nvPr>
            <p:ph type="body" idx="1"/>
          </p:nvPr>
        </p:nvSpPr>
        <p:spPr>
          <a:xfrm>
            <a:off x="3239675" y="404950"/>
            <a:ext cx="5653200" cy="15552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Montserrat"/>
              <a:buChar char="●"/>
              <a:defRPr>
                <a:latin typeface="Montserrat"/>
                <a:ea typeface="Montserrat"/>
                <a:cs typeface="Montserrat"/>
                <a:sym typeface="Montserrat"/>
              </a:defRPr>
            </a:lvl1pPr>
            <a:lvl2pPr marL="914400" lvl="1" indent="-317500">
              <a:spcBef>
                <a:spcPts val="0"/>
              </a:spcBef>
              <a:spcAft>
                <a:spcPts val="0"/>
              </a:spcAft>
              <a:buSzPts val="1400"/>
              <a:buFont typeface="Montserrat"/>
              <a:buChar char="○"/>
              <a:defRPr>
                <a:latin typeface="Montserrat"/>
                <a:ea typeface="Montserrat"/>
                <a:cs typeface="Montserrat"/>
                <a:sym typeface="Montserrat"/>
              </a:defRPr>
            </a:lvl2pPr>
            <a:lvl3pPr marL="1371600" lvl="2" indent="-317500">
              <a:spcBef>
                <a:spcPts val="0"/>
              </a:spcBef>
              <a:spcAft>
                <a:spcPts val="0"/>
              </a:spcAft>
              <a:buSzPts val="1400"/>
              <a:buFont typeface="Montserrat"/>
              <a:buChar char="■"/>
              <a:defRPr>
                <a:latin typeface="Montserrat"/>
                <a:ea typeface="Montserrat"/>
                <a:cs typeface="Montserrat"/>
                <a:sym typeface="Montserrat"/>
              </a:defRPr>
            </a:lvl3pPr>
            <a:lvl4pPr marL="1828800" lvl="3" indent="-317500">
              <a:spcBef>
                <a:spcPts val="0"/>
              </a:spcBef>
              <a:spcAft>
                <a:spcPts val="0"/>
              </a:spcAft>
              <a:buSzPts val="1400"/>
              <a:buFont typeface="Montserrat"/>
              <a:buChar char="●"/>
              <a:defRPr>
                <a:latin typeface="Montserrat"/>
                <a:ea typeface="Montserrat"/>
                <a:cs typeface="Montserrat"/>
                <a:sym typeface="Montserrat"/>
              </a:defRPr>
            </a:lvl4pPr>
            <a:lvl5pPr marL="2286000" lvl="4" indent="-317500">
              <a:spcBef>
                <a:spcPts val="0"/>
              </a:spcBef>
              <a:spcAft>
                <a:spcPts val="0"/>
              </a:spcAft>
              <a:buSzPts val="1400"/>
              <a:buFont typeface="Montserrat"/>
              <a:buChar char="○"/>
              <a:defRPr>
                <a:latin typeface="Montserrat"/>
                <a:ea typeface="Montserrat"/>
                <a:cs typeface="Montserrat"/>
                <a:sym typeface="Montserrat"/>
              </a:defRPr>
            </a:lvl5pPr>
            <a:lvl6pPr marL="2743200" lvl="5" indent="-317500">
              <a:spcBef>
                <a:spcPts val="0"/>
              </a:spcBef>
              <a:spcAft>
                <a:spcPts val="0"/>
              </a:spcAft>
              <a:buSzPts val="1400"/>
              <a:buFont typeface="Montserrat"/>
              <a:buChar char="■"/>
              <a:defRPr>
                <a:latin typeface="Montserrat"/>
                <a:ea typeface="Montserrat"/>
                <a:cs typeface="Montserrat"/>
                <a:sym typeface="Montserrat"/>
              </a:defRPr>
            </a:lvl6pPr>
            <a:lvl7pPr marL="3200400" lvl="6" indent="-317500">
              <a:spcBef>
                <a:spcPts val="0"/>
              </a:spcBef>
              <a:spcAft>
                <a:spcPts val="0"/>
              </a:spcAft>
              <a:buSzPts val="1400"/>
              <a:buFont typeface="Montserrat"/>
              <a:buChar char="●"/>
              <a:defRPr>
                <a:latin typeface="Montserrat"/>
                <a:ea typeface="Montserrat"/>
                <a:cs typeface="Montserrat"/>
                <a:sym typeface="Montserrat"/>
              </a:defRPr>
            </a:lvl7pPr>
            <a:lvl8pPr marL="3657600" lvl="7" indent="-317500">
              <a:spcBef>
                <a:spcPts val="0"/>
              </a:spcBef>
              <a:spcAft>
                <a:spcPts val="0"/>
              </a:spcAft>
              <a:buSzPts val="1400"/>
              <a:buFont typeface="Montserrat"/>
              <a:buChar char="○"/>
              <a:defRPr>
                <a:latin typeface="Montserrat"/>
                <a:ea typeface="Montserrat"/>
                <a:cs typeface="Montserrat"/>
                <a:sym typeface="Montserrat"/>
              </a:defRPr>
            </a:lvl8pPr>
            <a:lvl9pPr marL="4114800" lvl="8" indent="-317500">
              <a:spcBef>
                <a:spcPts val="0"/>
              </a:spcBef>
              <a:spcAft>
                <a:spcPts val="0"/>
              </a:spcAft>
              <a:buSzPts val="1400"/>
              <a:buFont typeface="Montserrat"/>
              <a:buChar char="■"/>
              <a:defRPr>
                <a:latin typeface="Montserrat"/>
                <a:ea typeface="Montserrat"/>
                <a:cs typeface="Montserrat"/>
                <a:sym typeface="Montserrat"/>
              </a:defRPr>
            </a:lvl9pPr>
          </a:lstStyle>
          <a:p>
            <a:endParaRPr/>
          </a:p>
        </p:txBody>
      </p:sp>
      <p:sp>
        <p:nvSpPr>
          <p:cNvPr id="333" name="Google Shape;333;p42"/>
          <p:cNvSpPr txBox="1">
            <a:spLocks noGrp="1"/>
          </p:cNvSpPr>
          <p:nvPr>
            <p:ph type="body" idx="3"/>
          </p:nvPr>
        </p:nvSpPr>
        <p:spPr>
          <a:xfrm>
            <a:off x="3239675" y="2081500"/>
            <a:ext cx="5653200" cy="1555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Montserrat"/>
              <a:buChar char="●"/>
              <a:defRPr>
                <a:latin typeface="Montserrat"/>
                <a:ea typeface="Montserrat"/>
                <a:cs typeface="Montserrat"/>
                <a:sym typeface="Montserrat"/>
              </a:defRPr>
            </a:lvl1pPr>
            <a:lvl2pPr marL="914400" lvl="1" indent="-317500" rtl="0">
              <a:spcBef>
                <a:spcPts val="0"/>
              </a:spcBef>
              <a:spcAft>
                <a:spcPts val="0"/>
              </a:spcAft>
              <a:buSzPts val="1400"/>
              <a:buFont typeface="Montserrat"/>
              <a:buChar char="○"/>
              <a:defRPr>
                <a:latin typeface="Montserrat"/>
                <a:ea typeface="Montserrat"/>
                <a:cs typeface="Montserrat"/>
                <a:sym typeface="Montserrat"/>
              </a:defRPr>
            </a:lvl2pPr>
            <a:lvl3pPr marL="1371600" lvl="2" indent="-317500" rtl="0">
              <a:spcBef>
                <a:spcPts val="0"/>
              </a:spcBef>
              <a:spcAft>
                <a:spcPts val="0"/>
              </a:spcAft>
              <a:buSzPts val="1400"/>
              <a:buFont typeface="Montserrat"/>
              <a:buChar char="■"/>
              <a:defRPr>
                <a:latin typeface="Montserrat"/>
                <a:ea typeface="Montserrat"/>
                <a:cs typeface="Montserrat"/>
                <a:sym typeface="Montserrat"/>
              </a:defRPr>
            </a:lvl3pPr>
            <a:lvl4pPr marL="1828800" lvl="3" indent="-317500" rtl="0">
              <a:spcBef>
                <a:spcPts val="0"/>
              </a:spcBef>
              <a:spcAft>
                <a:spcPts val="0"/>
              </a:spcAft>
              <a:buSzPts val="1400"/>
              <a:buFont typeface="Montserrat"/>
              <a:buChar char="●"/>
              <a:defRPr>
                <a:latin typeface="Montserrat"/>
                <a:ea typeface="Montserrat"/>
                <a:cs typeface="Montserrat"/>
                <a:sym typeface="Montserrat"/>
              </a:defRPr>
            </a:lvl4pPr>
            <a:lvl5pPr marL="2286000" lvl="4" indent="-317500" rtl="0">
              <a:spcBef>
                <a:spcPts val="0"/>
              </a:spcBef>
              <a:spcAft>
                <a:spcPts val="0"/>
              </a:spcAft>
              <a:buSzPts val="1400"/>
              <a:buFont typeface="Montserrat"/>
              <a:buChar char="○"/>
              <a:defRPr>
                <a:latin typeface="Montserrat"/>
                <a:ea typeface="Montserrat"/>
                <a:cs typeface="Montserrat"/>
                <a:sym typeface="Montserrat"/>
              </a:defRPr>
            </a:lvl5pPr>
            <a:lvl6pPr marL="2743200" lvl="5" indent="-317500" rtl="0">
              <a:spcBef>
                <a:spcPts val="0"/>
              </a:spcBef>
              <a:spcAft>
                <a:spcPts val="0"/>
              </a:spcAft>
              <a:buSzPts val="1400"/>
              <a:buFont typeface="Montserrat"/>
              <a:buChar char="■"/>
              <a:defRPr>
                <a:latin typeface="Montserrat"/>
                <a:ea typeface="Montserrat"/>
                <a:cs typeface="Montserrat"/>
                <a:sym typeface="Montserrat"/>
              </a:defRPr>
            </a:lvl6pPr>
            <a:lvl7pPr marL="3200400" lvl="6" indent="-317500" rtl="0">
              <a:spcBef>
                <a:spcPts val="0"/>
              </a:spcBef>
              <a:spcAft>
                <a:spcPts val="0"/>
              </a:spcAft>
              <a:buSzPts val="1400"/>
              <a:buFont typeface="Montserrat"/>
              <a:buChar char="●"/>
              <a:defRPr>
                <a:latin typeface="Montserrat"/>
                <a:ea typeface="Montserrat"/>
                <a:cs typeface="Montserrat"/>
                <a:sym typeface="Montserrat"/>
              </a:defRPr>
            </a:lvl7pPr>
            <a:lvl8pPr marL="3657600" lvl="7" indent="-317500" rtl="0">
              <a:spcBef>
                <a:spcPts val="0"/>
              </a:spcBef>
              <a:spcAft>
                <a:spcPts val="0"/>
              </a:spcAft>
              <a:buSzPts val="1400"/>
              <a:buFont typeface="Montserrat"/>
              <a:buChar char="○"/>
              <a:defRPr>
                <a:latin typeface="Montserrat"/>
                <a:ea typeface="Montserrat"/>
                <a:cs typeface="Montserrat"/>
                <a:sym typeface="Montserrat"/>
              </a:defRPr>
            </a:lvl8pPr>
            <a:lvl9pPr marL="4114800" lvl="8" indent="-317500" rtl="0">
              <a:spcBef>
                <a:spcPts val="0"/>
              </a:spcBef>
              <a:spcAft>
                <a:spcPts val="0"/>
              </a:spcAft>
              <a:buSzPts val="1400"/>
              <a:buFont typeface="Montserrat"/>
              <a:buChar char="■"/>
              <a:defRPr>
                <a:latin typeface="Montserrat"/>
                <a:ea typeface="Montserrat"/>
                <a:cs typeface="Montserrat"/>
                <a:sym typeface="Montserrat"/>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se Study with Image and Challenge Solution Results">
  <p:cSld name="Case Study with Image and Challenge Solution Results">
    <p:spTree>
      <p:nvGrpSpPr>
        <p:cNvPr id="1" name="Shape 334"/>
        <p:cNvGrpSpPr/>
        <p:nvPr/>
      </p:nvGrpSpPr>
      <p:grpSpPr>
        <a:xfrm>
          <a:off x="0" y="0"/>
          <a:ext cx="0" cy="0"/>
          <a:chOff x="0" y="0"/>
          <a:chExt cx="0" cy="0"/>
        </a:xfrm>
      </p:grpSpPr>
      <p:sp>
        <p:nvSpPr>
          <p:cNvPr id="335" name="Google Shape;335;p43"/>
          <p:cNvSpPr>
            <a:spLocks noGrp="1"/>
          </p:cNvSpPr>
          <p:nvPr>
            <p:ph type="pic" idx="2"/>
          </p:nvPr>
        </p:nvSpPr>
        <p:spPr>
          <a:xfrm>
            <a:off x="0" y="0"/>
            <a:ext cx="3143100" cy="4572000"/>
          </a:xfrm>
          <a:prstGeom prst="rect">
            <a:avLst/>
          </a:prstGeom>
          <a:noFill/>
          <a:ln>
            <a:noFill/>
          </a:ln>
        </p:spPr>
      </p:sp>
      <p:sp>
        <p:nvSpPr>
          <p:cNvPr id="336" name="Google Shape;336;p43"/>
          <p:cNvSpPr txBox="1">
            <a:spLocks noGrp="1"/>
          </p:cNvSpPr>
          <p:nvPr>
            <p:ph type="title"/>
          </p:nvPr>
        </p:nvSpPr>
        <p:spPr>
          <a:xfrm>
            <a:off x="396850" y="453550"/>
            <a:ext cx="2543100" cy="1676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2800"/>
              <a:buFont typeface="Montserrat"/>
              <a:buNone/>
              <a:defRPr sz="2800" b="1">
                <a:solidFill>
                  <a:schemeClr val="lt2"/>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7" name="Google Shape;337;p43"/>
          <p:cNvSpPr txBox="1">
            <a:spLocks noGrp="1"/>
          </p:cNvSpPr>
          <p:nvPr>
            <p:ph type="body" idx="1"/>
          </p:nvPr>
        </p:nvSpPr>
        <p:spPr>
          <a:xfrm>
            <a:off x="3231600" y="72875"/>
            <a:ext cx="5653200" cy="1555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Montserrat"/>
              <a:buChar char="●"/>
              <a:defRPr>
                <a:latin typeface="Montserrat"/>
                <a:ea typeface="Montserrat"/>
                <a:cs typeface="Montserrat"/>
                <a:sym typeface="Montserrat"/>
              </a:defRPr>
            </a:lvl1pPr>
            <a:lvl2pPr marL="914400" lvl="1" indent="-317500" rtl="0">
              <a:spcBef>
                <a:spcPts val="0"/>
              </a:spcBef>
              <a:spcAft>
                <a:spcPts val="0"/>
              </a:spcAft>
              <a:buSzPts val="1400"/>
              <a:buFont typeface="Montserrat"/>
              <a:buChar char="○"/>
              <a:defRPr>
                <a:latin typeface="Montserrat"/>
                <a:ea typeface="Montserrat"/>
                <a:cs typeface="Montserrat"/>
                <a:sym typeface="Montserrat"/>
              </a:defRPr>
            </a:lvl2pPr>
            <a:lvl3pPr marL="1371600" lvl="2" indent="-317500" rtl="0">
              <a:spcBef>
                <a:spcPts val="0"/>
              </a:spcBef>
              <a:spcAft>
                <a:spcPts val="0"/>
              </a:spcAft>
              <a:buSzPts val="1400"/>
              <a:buFont typeface="Montserrat"/>
              <a:buChar char="■"/>
              <a:defRPr>
                <a:latin typeface="Montserrat"/>
                <a:ea typeface="Montserrat"/>
                <a:cs typeface="Montserrat"/>
                <a:sym typeface="Montserrat"/>
              </a:defRPr>
            </a:lvl3pPr>
            <a:lvl4pPr marL="1828800" lvl="3" indent="-317500" rtl="0">
              <a:spcBef>
                <a:spcPts val="0"/>
              </a:spcBef>
              <a:spcAft>
                <a:spcPts val="0"/>
              </a:spcAft>
              <a:buSzPts val="1400"/>
              <a:buFont typeface="Montserrat"/>
              <a:buChar char="●"/>
              <a:defRPr>
                <a:latin typeface="Montserrat"/>
                <a:ea typeface="Montserrat"/>
                <a:cs typeface="Montserrat"/>
                <a:sym typeface="Montserrat"/>
              </a:defRPr>
            </a:lvl4pPr>
            <a:lvl5pPr marL="2286000" lvl="4" indent="-317500" rtl="0">
              <a:spcBef>
                <a:spcPts val="0"/>
              </a:spcBef>
              <a:spcAft>
                <a:spcPts val="0"/>
              </a:spcAft>
              <a:buSzPts val="1400"/>
              <a:buFont typeface="Montserrat"/>
              <a:buChar char="○"/>
              <a:defRPr>
                <a:latin typeface="Montserrat"/>
                <a:ea typeface="Montserrat"/>
                <a:cs typeface="Montserrat"/>
                <a:sym typeface="Montserrat"/>
              </a:defRPr>
            </a:lvl5pPr>
            <a:lvl6pPr marL="2743200" lvl="5" indent="-317500" rtl="0">
              <a:spcBef>
                <a:spcPts val="0"/>
              </a:spcBef>
              <a:spcAft>
                <a:spcPts val="0"/>
              </a:spcAft>
              <a:buSzPts val="1400"/>
              <a:buFont typeface="Montserrat"/>
              <a:buChar char="■"/>
              <a:defRPr>
                <a:latin typeface="Montserrat"/>
                <a:ea typeface="Montserrat"/>
                <a:cs typeface="Montserrat"/>
                <a:sym typeface="Montserrat"/>
              </a:defRPr>
            </a:lvl6pPr>
            <a:lvl7pPr marL="3200400" lvl="6" indent="-317500" rtl="0">
              <a:spcBef>
                <a:spcPts val="0"/>
              </a:spcBef>
              <a:spcAft>
                <a:spcPts val="0"/>
              </a:spcAft>
              <a:buSzPts val="1400"/>
              <a:buFont typeface="Montserrat"/>
              <a:buChar char="●"/>
              <a:defRPr>
                <a:latin typeface="Montserrat"/>
                <a:ea typeface="Montserrat"/>
                <a:cs typeface="Montserrat"/>
                <a:sym typeface="Montserrat"/>
              </a:defRPr>
            </a:lvl7pPr>
            <a:lvl8pPr marL="3657600" lvl="7" indent="-317500" rtl="0">
              <a:spcBef>
                <a:spcPts val="0"/>
              </a:spcBef>
              <a:spcAft>
                <a:spcPts val="0"/>
              </a:spcAft>
              <a:buSzPts val="1400"/>
              <a:buFont typeface="Montserrat"/>
              <a:buChar char="○"/>
              <a:defRPr>
                <a:latin typeface="Montserrat"/>
                <a:ea typeface="Montserrat"/>
                <a:cs typeface="Montserrat"/>
                <a:sym typeface="Montserrat"/>
              </a:defRPr>
            </a:lvl8pPr>
            <a:lvl9pPr marL="4114800" lvl="8" indent="-317500" rtl="0">
              <a:spcBef>
                <a:spcPts val="0"/>
              </a:spcBef>
              <a:spcAft>
                <a:spcPts val="0"/>
              </a:spcAft>
              <a:buSzPts val="1400"/>
              <a:buFont typeface="Montserrat"/>
              <a:buChar char="■"/>
              <a:defRPr>
                <a:latin typeface="Montserrat"/>
                <a:ea typeface="Montserrat"/>
                <a:cs typeface="Montserrat"/>
                <a:sym typeface="Montserrat"/>
              </a:defRPr>
            </a:lvl9pPr>
          </a:lstStyle>
          <a:p>
            <a:endParaRPr/>
          </a:p>
        </p:txBody>
      </p:sp>
      <p:sp>
        <p:nvSpPr>
          <p:cNvPr id="338" name="Google Shape;338;p43"/>
          <p:cNvSpPr txBox="1">
            <a:spLocks noGrp="1"/>
          </p:cNvSpPr>
          <p:nvPr>
            <p:ph type="body" idx="3"/>
          </p:nvPr>
        </p:nvSpPr>
        <p:spPr>
          <a:xfrm>
            <a:off x="3231600" y="1567175"/>
            <a:ext cx="5653200" cy="1555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Montserrat"/>
              <a:buChar char="●"/>
              <a:defRPr>
                <a:latin typeface="Montserrat"/>
                <a:ea typeface="Montserrat"/>
                <a:cs typeface="Montserrat"/>
                <a:sym typeface="Montserrat"/>
              </a:defRPr>
            </a:lvl1pPr>
            <a:lvl2pPr marL="914400" lvl="1" indent="-317500" rtl="0">
              <a:spcBef>
                <a:spcPts val="0"/>
              </a:spcBef>
              <a:spcAft>
                <a:spcPts val="0"/>
              </a:spcAft>
              <a:buSzPts val="1400"/>
              <a:buFont typeface="Montserrat"/>
              <a:buChar char="○"/>
              <a:defRPr>
                <a:latin typeface="Montserrat"/>
                <a:ea typeface="Montserrat"/>
                <a:cs typeface="Montserrat"/>
                <a:sym typeface="Montserrat"/>
              </a:defRPr>
            </a:lvl2pPr>
            <a:lvl3pPr marL="1371600" lvl="2" indent="-317500" rtl="0">
              <a:spcBef>
                <a:spcPts val="0"/>
              </a:spcBef>
              <a:spcAft>
                <a:spcPts val="0"/>
              </a:spcAft>
              <a:buSzPts val="1400"/>
              <a:buFont typeface="Montserrat"/>
              <a:buChar char="■"/>
              <a:defRPr>
                <a:latin typeface="Montserrat"/>
                <a:ea typeface="Montserrat"/>
                <a:cs typeface="Montserrat"/>
                <a:sym typeface="Montserrat"/>
              </a:defRPr>
            </a:lvl3pPr>
            <a:lvl4pPr marL="1828800" lvl="3" indent="-317500" rtl="0">
              <a:spcBef>
                <a:spcPts val="0"/>
              </a:spcBef>
              <a:spcAft>
                <a:spcPts val="0"/>
              </a:spcAft>
              <a:buSzPts val="1400"/>
              <a:buFont typeface="Montserrat"/>
              <a:buChar char="●"/>
              <a:defRPr>
                <a:latin typeface="Montserrat"/>
                <a:ea typeface="Montserrat"/>
                <a:cs typeface="Montserrat"/>
                <a:sym typeface="Montserrat"/>
              </a:defRPr>
            </a:lvl4pPr>
            <a:lvl5pPr marL="2286000" lvl="4" indent="-317500" rtl="0">
              <a:spcBef>
                <a:spcPts val="0"/>
              </a:spcBef>
              <a:spcAft>
                <a:spcPts val="0"/>
              </a:spcAft>
              <a:buSzPts val="1400"/>
              <a:buFont typeface="Montserrat"/>
              <a:buChar char="○"/>
              <a:defRPr>
                <a:latin typeface="Montserrat"/>
                <a:ea typeface="Montserrat"/>
                <a:cs typeface="Montserrat"/>
                <a:sym typeface="Montserrat"/>
              </a:defRPr>
            </a:lvl5pPr>
            <a:lvl6pPr marL="2743200" lvl="5" indent="-317500" rtl="0">
              <a:spcBef>
                <a:spcPts val="0"/>
              </a:spcBef>
              <a:spcAft>
                <a:spcPts val="0"/>
              </a:spcAft>
              <a:buSzPts val="1400"/>
              <a:buFont typeface="Montserrat"/>
              <a:buChar char="■"/>
              <a:defRPr>
                <a:latin typeface="Montserrat"/>
                <a:ea typeface="Montserrat"/>
                <a:cs typeface="Montserrat"/>
                <a:sym typeface="Montserrat"/>
              </a:defRPr>
            </a:lvl6pPr>
            <a:lvl7pPr marL="3200400" lvl="6" indent="-317500" rtl="0">
              <a:spcBef>
                <a:spcPts val="0"/>
              </a:spcBef>
              <a:spcAft>
                <a:spcPts val="0"/>
              </a:spcAft>
              <a:buSzPts val="1400"/>
              <a:buFont typeface="Montserrat"/>
              <a:buChar char="●"/>
              <a:defRPr>
                <a:latin typeface="Montserrat"/>
                <a:ea typeface="Montserrat"/>
                <a:cs typeface="Montserrat"/>
                <a:sym typeface="Montserrat"/>
              </a:defRPr>
            </a:lvl7pPr>
            <a:lvl8pPr marL="3657600" lvl="7" indent="-317500" rtl="0">
              <a:spcBef>
                <a:spcPts val="0"/>
              </a:spcBef>
              <a:spcAft>
                <a:spcPts val="0"/>
              </a:spcAft>
              <a:buSzPts val="1400"/>
              <a:buFont typeface="Montserrat"/>
              <a:buChar char="○"/>
              <a:defRPr>
                <a:latin typeface="Montserrat"/>
                <a:ea typeface="Montserrat"/>
                <a:cs typeface="Montserrat"/>
                <a:sym typeface="Montserrat"/>
              </a:defRPr>
            </a:lvl8pPr>
            <a:lvl9pPr marL="4114800" lvl="8" indent="-317500" rtl="0">
              <a:spcBef>
                <a:spcPts val="0"/>
              </a:spcBef>
              <a:spcAft>
                <a:spcPts val="0"/>
              </a:spcAft>
              <a:buSzPts val="1400"/>
              <a:buFont typeface="Montserrat"/>
              <a:buChar char="■"/>
              <a:defRPr>
                <a:latin typeface="Montserrat"/>
                <a:ea typeface="Montserrat"/>
                <a:cs typeface="Montserrat"/>
                <a:sym typeface="Montserrat"/>
              </a:defRPr>
            </a:lvl9pPr>
          </a:lstStyle>
          <a:p>
            <a:endParaRPr/>
          </a:p>
        </p:txBody>
      </p:sp>
      <p:sp>
        <p:nvSpPr>
          <p:cNvPr id="339" name="Google Shape;339;p43"/>
          <p:cNvSpPr txBox="1">
            <a:spLocks noGrp="1"/>
          </p:cNvSpPr>
          <p:nvPr>
            <p:ph type="body" idx="4"/>
          </p:nvPr>
        </p:nvSpPr>
        <p:spPr>
          <a:xfrm>
            <a:off x="3231600" y="3061475"/>
            <a:ext cx="5653200" cy="1555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Montserrat"/>
              <a:buChar char="●"/>
              <a:defRPr>
                <a:latin typeface="Montserrat"/>
                <a:ea typeface="Montserrat"/>
                <a:cs typeface="Montserrat"/>
                <a:sym typeface="Montserrat"/>
              </a:defRPr>
            </a:lvl1pPr>
            <a:lvl2pPr marL="914400" lvl="1" indent="-317500" rtl="0">
              <a:spcBef>
                <a:spcPts val="0"/>
              </a:spcBef>
              <a:spcAft>
                <a:spcPts val="0"/>
              </a:spcAft>
              <a:buSzPts val="1400"/>
              <a:buFont typeface="Montserrat"/>
              <a:buChar char="○"/>
              <a:defRPr>
                <a:latin typeface="Montserrat"/>
                <a:ea typeface="Montserrat"/>
                <a:cs typeface="Montserrat"/>
                <a:sym typeface="Montserrat"/>
              </a:defRPr>
            </a:lvl2pPr>
            <a:lvl3pPr marL="1371600" lvl="2" indent="-317500" rtl="0">
              <a:spcBef>
                <a:spcPts val="0"/>
              </a:spcBef>
              <a:spcAft>
                <a:spcPts val="0"/>
              </a:spcAft>
              <a:buSzPts val="1400"/>
              <a:buFont typeface="Montserrat"/>
              <a:buChar char="■"/>
              <a:defRPr>
                <a:latin typeface="Montserrat"/>
                <a:ea typeface="Montserrat"/>
                <a:cs typeface="Montserrat"/>
                <a:sym typeface="Montserrat"/>
              </a:defRPr>
            </a:lvl3pPr>
            <a:lvl4pPr marL="1828800" lvl="3" indent="-317500" rtl="0">
              <a:spcBef>
                <a:spcPts val="0"/>
              </a:spcBef>
              <a:spcAft>
                <a:spcPts val="0"/>
              </a:spcAft>
              <a:buSzPts val="1400"/>
              <a:buFont typeface="Montserrat"/>
              <a:buChar char="●"/>
              <a:defRPr>
                <a:latin typeface="Montserrat"/>
                <a:ea typeface="Montserrat"/>
                <a:cs typeface="Montserrat"/>
                <a:sym typeface="Montserrat"/>
              </a:defRPr>
            </a:lvl4pPr>
            <a:lvl5pPr marL="2286000" lvl="4" indent="-317500" rtl="0">
              <a:spcBef>
                <a:spcPts val="0"/>
              </a:spcBef>
              <a:spcAft>
                <a:spcPts val="0"/>
              </a:spcAft>
              <a:buSzPts val="1400"/>
              <a:buFont typeface="Montserrat"/>
              <a:buChar char="○"/>
              <a:defRPr>
                <a:latin typeface="Montserrat"/>
                <a:ea typeface="Montserrat"/>
                <a:cs typeface="Montserrat"/>
                <a:sym typeface="Montserrat"/>
              </a:defRPr>
            </a:lvl5pPr>
            <a:lvl6pPr marL="2743200" lvl="5" indent="-317500" rtl="0">
              <a:spcBef>
                <a:spcPts val="0"/>
              </a:spcBef>
              <a:spcAft>
                <a:spcPts val="0"/>
              </a:spcAft>
              <a:buSzPts val="1400"/>
              <a:buFont typeface="Montserrat"/>
              <a:buChar char="■"/>
              <a:defRPr>
                <a:latin typeface="Montserrat"/>
                <a:ea typeface="Montserrat"/>
                <a:cs typeface="Montserrat"/>
                <a:sym typeface="Montserrat"/>
              </a:defRPr>
            </a:lvl6pPr>
            <a:lvl7pPr marL="3200400" lvl="6" indent="-317500" rtl="0">
              <a:spcBef>
                <a:spcPts val="0"/>
              </a:spcBef>
              <a:spcAft>
                <a:spcPts val="0"/>
              </a:spcAft>
              <a:buSzPts val="1400"/>
              <a:buFont typeface="Montserrat"/>
              <a:buChar char="●"/>
              <a:defRPr>
                <a:latin typeface="Montserrat"/>
                <a:ea typeface="Montserrat"/>
                <a:cs typeface="Montserrat"/>
                <a:sym typeface="Montserrat"/>
              </a:defRPr>
            </a:lvl7pPr>
            <a:lvl8pPr marL="3657600" lvl="7" indent="-317500" rtl="0">
              <a:spcBef>
                <a:spcPts val="0"/>
              </a:spcBef>
              <a:spcAft>
                <a:spcPts val="0"/>
              </a:spcAft>
              <a:buSzPts val="1400"/>
              <a:buFont typeface="Montserrat"/>
              <a:buChar char="○"/>
              <a:defRPr>
                <a:latin typeface="Montserrat"/>
                <a:ea typeface="Montserrat"/>
                <a:cs typeface="Montserrat"/>
                <a:sym typeface="Montserrat"/>
              </a:defRPr>
            </a:lvl8pPr>
            <a:lvl9pPr marL="4114800" lvl="8" indent="-317500" rtl="0">
              <a:spcBef>
                <a:spcPts val="0"/>
              </a:spcBef>
              <a:spcAft>
                <a:spcPts val="0"/>
              </a:spcAft>
              <a:buSzPts val="1400"/>
              <a:buFont typeface="Montserrat"/>
              <a:buChar char="■"/>
              <a:defRPr>
                <a:latin typeface="Montserrat"/>
                <a:ea typeface="Montserrat"/>
                <a:cs typeface="Montserrat"/>
                <a:sym typeface="Montserrat"/>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ircle 4 Quadrants">
  <p:cSld name="Circle 4 Quadrants">
    <p:spTree>
      <p:nvGrpSpPr>
        <p:cNvPr id="1" name="Shape 340"/>
        <p:cNvGrpSpPr/>
        <p:nvPr/>
      </p:nvGrpSpPr>
      <p:grpSpPr>
        <a:xfrm>
          <a:off x="0" y="0"/>
          <a:ext cx="0" cy="0"/>
          <a:chOff x="0" y="0"/>
          <a:chExt cx="0" cy="0"/>
        </a:xfrm>
      </p:grpSpPr>
      <p:pic>
        <p:nvPicPr>
          <p:cNvPr id="341" name="Google Shape;341;p44" descr="Shape, arrow, circle&#10;&#10;Description automatically generated"/>
          <p:cNvPicPr preferRelativeResize="0"/>
          <p:nvPr/>
        </p:nvPicPr>
        <p:blipFill rotWithShape="1">
          <a:blip r:embed="rId2">
            <a:alphaModFix/>
          </a:blip>
          <a:srcRect/>
          <a:stretch/>
        </p:blipFill>
        <p:spPr>
          <a:xfrm>
            <a:off x="2536967" y="508053"/>
            <a:ext cx="3978153" cy="3824836"/>
          </a:xfrm>
          <a:prstGeom prst="rect">
            <a:avLst/>
          </a:prstGeom>
          <a:noFill/>
          <a:ln>
            <a:noFill/>
          </a:ln>
        </p:spPr>
      </p:pic>
      <p:cxnSp>
        <p:nvCxnSpPr>
          <p:cNvPr id="342" name="Google Shape;342;p44"/>
          <p:cNvCxnSpPr/>
          <p:nvPr/>
        </p:nvCxnSpPr>
        <p:spPr>
          <a:xfrm>
            <a:off x="361150" y="2420471"/>
            <a:ext cx="2351400" cy="0"/>
          </a:xfrm>
          <a:prstGeom prst="straightConnector1">
            <a:avLst/>
          </a:prstGeom>
          <a:noFill/>
          <a:ln w="9525" cap="flat" cmpd="sng">
            <a:solidFill>
              <a:schemeClr val="dk1"/>
            </a:solidFill>
            <a:prstDash val="solid"/>
            <a:round/>
            <a:headEnd type="none" w="sm" len="sm"/>
            <a:tailEnd type="none" w="sm" len="sm"/>
          </a:ln>
        </p:spPr>
      </p:cxnSp>
      <p:cxnSp>
        <p:nvCxnSpPr>
          <p:cNvPr id="343" name="Google Shape;343;p44"/>
          <p:cNvCxnSpPr/>
          <p:nvPr/>
        </p:nvCxnSpPr>
        <p:spPr>
          <a:xfrm>
            <a:off x="6408484" y="2420471"/>
            <a:ext cx="2281800" cy="0"/>
          </a:xfrm>
          <a:prstGeom prst="straightConnector1">
            <a:avLst/>
          </a:prstGeom>
          <a:noFill/>
          <a:ln w="9525" cap="flat" cmpd="sng">
            <a:solidFill>
              <a:schemeClr val="dk1"/>
            </a:solidFill>
            <a:prstDash val="solid"/>
            <a:round/>
            <a:headEnd type="none" w="sm" len="sm"/>
            <a:tailEnd type="none" w="sm" len="sm"/>
          </a:ln>
        </p:spPr>
      </p:cxnSp>
      <p:cxnSp>
        <p:nvCxnSpPr>
          <p:cNvPr id="344" name="Google Shape;344;p44"/>
          <p:cNvCxnSpPr/>
          <p:nvPr/>
        </p:nvCxnSpPr>
        <p:spPr>
          <a:xfrm rot="10800000">
            <a:off x="4573444" y="4168457"/>
            <a:ext cx="0" cy="399000"/>
          </a:xfrm>
          <a:prstGeom prst="straightConnector1">
            <a:avLst/>
          </a:prstGeom>
          <a:noFill/>
          <a:ln w="9525" cap="flat" cmpd="sng">
            <a:solidFill>
              <a:schemeClr val="dk1"/>
            </a:solidFill>
            <a:prstDash val="solid"/>
            <a:round/>
            <a:headEnd type="none" w="sm" len="sm"/>
            <a:tailEnd type="none" w="sm" len="sm"/>
          </a:ln>
        </p:spPr>
      </p:cxnSp>
      <p:cxnSp>
        <p:nvCxnSpPr>
          <p:cNvPr id="345" name="Google Shape;345;p44"/>
          <p:cNvCxnSpPr/>
          <p:nvPr/>
        </p:nvCxnSpPr>
        <p:spPr>
          <a:xfrm rot="10800000">
            <a:off x="4573444" y="203496"/>
            <a:ext cx="0" cy="399000"/>
          </a:xfrm>
          <a:prstGeom prst="straightConnector1">
            <a:avLst/>
          </a:prstGeom>
          <a:noFill/>
          <a:ln w="9525" cap="flat" cmpd="sng">
            <a:solidFill>
              <a:schemeClr val="dk1"/>
            </a:solidFill>
            <a:prstDash val="solid"/>
            <a:round/>
            <a:headEnd type="none" w="sm" len="sm"/>
            <a:tailEnd type="none" w="sm" len="sm"/>
          </a:ln>
        </p:spPr>
      </p:cxnSp>
      <p:sp>
        <p:nvSpPr>
          <p:cNvPr id="346" name="Google Shape;346;p44"/>
          <p:cNvSpPr txBox="1">
            <a:spLocks noGrp="1"/>
          </p:cNvSpPr>
          <p:nvPr>
            <p:ph type="title"/>
          </p:nvPr>
        </p:nvSpPr>
        <p:spPr>
          <a:xfrm>
            <a:off x="3175563" y="2008600"/>
            <a:ext cx="2801700" cy="10449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2000"/>
              <a:buFont typeface="Montserrat"/>
              <a:buNone/>
              <a:defRPr sz="2000" b="1">
                <a:latin typeface="Montserrat"/>
                <a:ea typeface="Montserrat"/>
                <a:cs typeface="Montserrat"/>
                <a:sym typeface="Montserrat"/>
              </a:defRPr>
            </a:lvl1pPr>
            <a:lvl2pPr lvl="1" algn="ctr">
              <a:spcBef>
                <a:spcPts val="0"/>
              </a:spcBef>
              <a:spcAft>
                <a:spcPts val="0"/>
              </a:spcAft>
              <a:buSzPts val="2000"/>
              <a:buFont typeface="Montserrat"/>
              <a:buNone/>
              <a:defRPr sz="2000" b="1">
                <a:latin typeface="Montserrat"/>
                <a:ea typeface="Montserrat"/>
                <a:cs typeface="Montserrat"/>
                <a:sym typeface="Montserrat"/>
              </a:defRPr>
            </a:lvl2pPr>
            <a:lvl3pPr lvl="2" algn="ctr">
              <a:spcBef>
                <a:spcPts val="0"/>
              </a:spcBef>
              <a:spcAft>
                <a:spcPts val="0"/>
              </a:spcAft>
              <a:buSzPts val="2000"/>
              <a:buFont typeface="Montserrat"/>
              <a:buNone/>
              <a:defRPr sz="2000" b="1">
                <a:latin typeface="Montserrat"/>
                <a:ea typeface="Montserrat"/>
                <a:cs typeface="Montserrat"/>
                <a:sym typeface="Montserrat"/>
              </a:defRPr>
            </a:lvl3pPr>
            <a:lvl4pPr lvl="3" algn="ctr">
              <a:spcBef>
                <a:spcPts val="0"/>
              </a:spcBef>
              <a:spcAft>
                <a:spcPts val="0"/>
              </a:spcAft>
              <a:buSzPts val="2000"/>
              <a:buFont typeface="Montserrat"/>
              <a:buNone/>
              <a:defRPr sz="2000" b="1">
                <a:latin typeface="Montserrat"/>
                <a:ea typeface="Montserrat"/>
                <a:cs typeface="Montserrat"/>
                <a:sym typeface="Montserrat"/>
              </a:defRPr>
            </a:lvl4pPr>
            <a:lvl5pPr lvl="4" algn="ctr">
              <a:spcBef>
                <a:spcPts val="0"/>
              </a:spcBef>
              <a:spcAft>
                <a:spcPts val="0"/>
              </a:spcAft>
              <a:buSzPts val="2000"/>
              <a:buFont typeface="Montserrat"/>
              <a:buNone/>
              <a:defRPr sz="2000" b="1">
                <a:latin typeface="Montserrat"/>
                <a:ea typeface="Montserrat"/>
                <a:cs typeface="Montserrat"/>
                <a:sym typeface="Montserrat"/>
              </a:defRPr>
            </a:lvl5pPr>
            <a:lvl6pPr lvl="5" algn="ctr">
              <a:spcBef>
                <a:spcPts val="0"/>
              </a:spcBef>
              <a:spcAft>
                <a:spcPts val="0"/>
              </a:spcAft>
              <a:buSzPts val="2000"/>
              <a:buFont typeface="Montserrat"/>
              <a:buNone/>
              <a:defRPr sz="2000" b="1">
                <a:latin typeface="Montserrat"/>
                <a:ea typeface="Montserrat"/>
                <a:cs typeface="Montserrat"/>
                <a:sym typeface="Montserrat"/>
              </a:defRPr>
            </a:lvl6pPr>
            <a:lvl7pPr lvl="6" algn="ctr">
              <a:spcBef>
                <a:spcPts val="0"/>
              </a:spcBef>
              <a:spcAft>
                <a:spcPts val="0"/>
              </a:spcAft>
              <a:buSzPts val="2000"/>
              <a:buFont typeface="Montserrat"/>
              <a:buNone/>
              <a:defRPr sz="2000" b="1">
                <a:latin typeface="Montserrat"/>
                <a:ea typeface="Montserrat"/>
                <a:cs typeface="Montserrat"/>
                <a:sym typeface="Montserrat"/>
              </a:defRPr>
            </a:lvl7pPr>
            <a:lvl8pPr lvl="7" algn="ctr">
              <a:spcBef>
                <a:spcPts val="0"/>
              </a:spcBef>
              <a:spcAft>
                <a:spcPts val="0"/>
              </a:spcAft>
              <a:buSzPts val="2000"/>
              <a:buFont typeface="Montserrat"/>
              <a:buNone/>
              <a:defRPr sz="2000" b="1">
                <a:latin typeface="Montserrat"/>
                <a:ea typeface="Montserrat"/>
                <a:cs typeface="Montserrat"/>
                <a:sym typeface="Montserrat"/>
              </a:defRPr>
            </a:lvl8pPr>
            <a:lvl9pPr lvl="8" algn="ctr">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347" name="Google Shape;347;p44"/>
          <p:cNvSpPr txBox="1">
            <a:spLocks noGrp="1"/>
          </p:cNvSpPr>
          <p:nvPr>
            <p:ph type="subTitle" idx="1"/>
          </p:nvPr>
        </p:nvSpPr>
        <p:spPr>
          <a:xfrm>
            <a:off x="361150" y="602500"/>
            <a:ext cx="2075400" cy="124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400"/>
              <a:buFont typeface="Montserrat"/>
              <a:buNone/>
              <a:defRPr>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8" name="Google Shape;348;p44"/>
          <p:cNvSpPr txBox="1">
            <a:spLocks noGrp="1"/>
          </p:cNvSpPr>
          <p:nvPr>
            <p:ph type="subTitle" idx="2"/>
          </p:nvPr>
        </p:nvSpPr>
        <p:spPr>
          <a:xfrm>
            <a:off x="361150" y="2921050"/>
            <a:ext cx="2075400" cy="124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Montserrat"/>
              <a:buNone/>
              <a:defRPr>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9" name="Google Shape;349;p44"/>
          <p:cNvSpPr txBox="1">
            <a:spLocks noGrp="1"/>
          </p:cNvSpPr>
          <p:nvPr>
            <p:ph type="subTitle" idx="3"/>
          </p:nvPr>
        </p:nvSpPr>
        <p:spPr>
          <a:xfrm>
            <a:off x="6589450" y="602500"/>
            <a:ext cx="2075400" cy="1247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Font typeface="Montserrat"/>
              <a:buNone/>
              <a:defRPr>
                <a:latin typeface="Montserrat"/>
                <a:ea typeface="Montserrat"/>
                <a:cs typeface="Montserrat"/>
                <a:sym typeface="Montserrat"/>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50" name="Google Shape;350;p44"/>
          <p:cNvSpPr txBox="1">
            <a:spLocks noGrp="1"/>
          </p:cNvSpPr>
          <p:nvPr>
            <p:ph type="subTitle" idx="4"/>
          </p:nvPr>
        </p:nvSpPr>
        <p:spPr>
          <a:xfrm>
            <a:off x="6589450" y="2921050"/>
            <a:ext cx="2075400" cy="1247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Font typeface="Montserrat"/>
              <a:buNone/>
              <a:defRPr>
                <a:latin typeface="Montserrat"/>
                <a:ea typeface="Montserrat"/>
                <a:cs typeface="Montserrat"/>
                <a:sym typeface="Montserrat"/>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se Study with Client Logos">
  <p:cSld name="Case Study with Client Logos">
    <p:spTree>
      <p:nvGrpSpPr>
        <p:cNvPr id="1" name="Shape 359"/>
        <p:cNvGrpSpPr/>
        <p:nvPr/>
      </p:nvGrpSpPr>
      <p:grpSpPr>
        <a:xfrm>
          <a:off x="0" y="0"/>
          <a:ext cx="0" cy="0"/>
          <a:chOff x="0" y="0"/>
          <a:chExt cx="0" cy="0"/>
        </a:xfrm>
      </p:grpSpPr>
      <p:cxnSp>
        <p:nvCxnSpPr>
          <p:cNvPr id="360" name="Google Shape;360;p46"/>
          <p:cNvCxnSpPr/>
          <p:nvPr/>
        </p:nvCxnSpPr>
        <p:spPr>
          <a:xfrm>
            <a:off x="6639697" y="551935"/>
            <a:ext cx="0" cy="3789900"/>
          </a:xfrm>
          <a:prstGeom prst="straightConnector1">
            <a:avLst/>
          </a:prstGeom>
          <a:noFill/>
          <a:ln w="9525" cap="flat" cmpd="sng">
            <a:solidFill>
              <a:srgbClr val="777779"/>
            </a:solidFill>
            <a:prstDash val="solid"/>
            <a:round/>
            <a:headEnd type="none" w="sm" len="sm"/>
            <a:tailEnd type="none" w="sm" len="sm"/>
          </a:ln>
        </p:spPr>
      </p:cxnSp>
      <p:cxnSp>
        <p:nvCxnSpPr>
          <p:cNvPr id="361" name="Google Shape;361;p46"/>
          <p:cNvCxnSpPr/>
          <p:nvPr/>
        </p:nvCxnSpPr>
        <p:spPr>
          <a:xfrm>
            <a:off x="4835527" y="1235912"/>
            <a:ext cx="3567000" cy="0"/>
          </a:xfrm>
          <a:prstGeom prst="straightConnector1">
            <a:avLst/>
          </a:prstGeom>
          <a:noFill/>
          <a:ln w="9525" cap="flat" cmpd="sng">
            <a:solidFill>
              <a:srgbClr val="777779"/>
            </a:solidFill>
            <a:prstDash val="solid"/>
            <a:round/>
            <a:headEnd type="none" w="sm" len="sm"/>
            <a:tailEnd type="none" w="sm" len="sm"/>
          </a:ln>
        </p:spPr>
      </p:cxnSp>
      <p:cxnSp>
        <p:nvCxnSpPr>
          <p:cNvPr id="362" name="Google Shape;362;p46"/>
          <p:cNvCxnSpPr/>
          <p:nvPr/>
        </p:nvCxnSpPr>
        <p:spPr>
          <a:xfrm>
            <a:off x="4835527" y="2018506"/>
            <a:ext cx="3567000" cy="0"/>
          </a:xfrm>
          <a:prstGeom prst="straightConnector1">
            <a:avLst/>
          </a:prstGeom>
          <a:noFill/>
          <a:ln w="9525" cap="flat" cmpd="sng">
            <a:solidFill>
              <a:srgbClr val="777779"/>
            </a:solidFill>
            <a:prstDash val="solid"/>
            <a:round/>
            <a:headEnd type="none" w="sm" len="sm"/>
            <a:tailEnd type="none" w="sm" len="sm"/>
          </a:ln>
        </p:spPr>
      </p:cxnSp>
      <p:cxnSp>
        <p:nvCxnSpPr>
          <p:cNvPr id="363" name="Google Shape;363;p46"/>
          <p:cNvCxnSpPr/>
          <p:nvPr/>
        </p:nvCxnSpPr>
        <p:spPr>
          <a:xfrm>
            <a:off x="4835527" y="2768150"/>
            <a:ext cx="3567000" cy="0"/>
          </a:xfrm>
          <a:prstGeom prst="straightConnector1">
            <a:avLst/>
          </a:prstGeom>
          <a:noFill/>
          <a:ln w="9525" cap="flat" cmpd="sng">
            <a:solidFill>
              <a:srgbClr val="777779"/>
            </a:solidFill>
            <a:prstDash val="solid"/>
            <a:round/>
            <a:headEnd type="none" w="sm" len="sm"/>
            <a:tailEnd type="none" w="sm" len="sm"/>
          </a:ln>
        </p:spPr>
      </p:cxnSp>
      <p:cxnSp>
        <p:nvCxnSpPr>
          <p:cNvPr id="364" name="Google Shape;364;p46"/>
          <p:cNvCxnSpPr/>
          <p:nvPr/>
        </p:nvCxnSpPr>
        <p:spPr>
          <a:xfrm>
            <a:off x="4835527" y="3567220"/>
            <a:ext cx="3567000" cy="0"/>
          </a:xfrm>
          <a:prstGeom prst="straightConnector1">
            <a:avLst/>
          </a:prstGeom>
          <a:noFill/>
          <a:ln w="9525" cap="flat" cmpd="sng">
            <a:solidFill>
              <a:srgbClr val="777779"/>
            </a:solidFill>
            <a:prstDash val="solid"/>
            <a:round/>
            <a:headEnd type="none" w="sm" len="sm"/>
            <a:tailEnd type="none" w="sm" len="sm"/>
          </a:ln>
        </p:spPr>
      </p:cxnSp>
      <p:sp>
        <p:nvSpPr>
          <p:cNvPr id="365" name="Google Shape;365;p46"/>
          <p:cNvSpPr>
            <a:spLocks noGrp="1"/>
          </p:cNvSpPr>
          <p:nvPr>
            <p:ph type="pic" idx="2"/>
          </p:nvPr>
        </p:nvSpPr>
        <p:spPr>
          <a:xfrm>
            <a:off x="4992688" y="658813"/>
            <a:ext cx="1251000" cy="462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6" name="Google Shape;366;p46"/>
          <p:cNvSpPr>
            <a:spLocks noGrp="1"/>
          </p:cNvSpPr>
          <p:nvPr>
            <p:ph type="pic" idx="3"/>
          </p:nvPr>
        </p:nvSpPr>
        <p:spPr>
          <a:xfrm>
            <a:off x="6945056" y="658813"/>
            <a:ext cx="1251000" cy="462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7" name="Google Shape;367;p46"/>
          <p:cNvSpPr>
            <a:spLocks noGrp="1"/>
          </p:cNvSpPr>
          <p:nvPr>
            <p:ph type="pic" idx="4"/>
          </p:nvPr>
        </p:nvSpPr>
        <p:spPr>
          <a:xfrm>
            <a:off x="4992688" y="1400218"/>
            <a:ext cx="1251000" cy="462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8" name="Google Shape;368;p46"/>
          <p:cNvSpPr>
            <a:spLocks noGrp="1"/>
          </p:cNvSpPr>
          <p:nvPr>
            <p:ph type="pic" idx="5"/>
          </p:nvPr>
        </p:nvSpPr>
        <p:spPr>
          <a:xfrm>
            <a:off x="6945056" y="1400218"/>
            <a:ext cx="1251000" cy="462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9" name="Google Shape;369;p46"/>
          <p:cNvSpPr>
            <a:spLocks noGrp="1"/>
          </p:cNvSpPr>
          <p:nvPr>
            <p:ph type="pic" idx="6"/>
          </p:nvPr>
        </p:nvSpPr>
        <p:spPr>
          <a:xfrm>
            <a:off x="4992688" y="2158099"/>
            <a:ext cx="1251000" cy="462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0" name="Google Shape;370;p46"/>
          <p:cNvSpPr>
            <a:spLocks noGrp="1"/>
          </p:cNvSpPr>
          <p:nvPr>
            <p:ph type="pic" idx="7"/>
          </p:nvPr>
        </p:nvSpPr>
        <p:spPr>
          <a:xfrm>
            <a:off x="6945056" y="2158099"/>
            <a:ext cx="1251000" cy="462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1" name="Google Shape;371;p46"/>
          <p:cNvSpPr>
            <a:spLocks noGrp="1"/>
          </p:cNvSpPr>
          <p:nvPr>
            <p:ph type="pic" idx="8"/>
          </p:nvPr>
        </p:nvSpPr>
        <p:spPr>
          <a:xfrm>
            <a:off x="4992688" y="2940693"/>
            <a:ext cx="1251000" cy="462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2" name="Google Shape;372;p46"/>
          <p:cNvSpPr>
            <a:spLocks noGrp="1"/>
          </p:cNvSpPr>
          <p:nvPr>
            <p:ph type="pic" idx="9"/>
          </p:nvPr>
        </p:nvSpPr>
        <p:spPr>
          <a:xfrm>
            <a:off x="6945056" y="2940693"/>
            <a:ext cx="1251000" cy="462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3" name="Google Shape;373;p46"/>
          <p:cNvSpPr>
            <a:spLocks noGrp="1"/>
          </p:cNvSpPr>
          <p:nvPr>
            <p:ph type="pic" idx="13"/>
          </p:nvPr>
        </p:nvSpPr>
        <p:spPr>
          <a:xfrm>
            <a:off x="4992688" y="3715050"/>
            <a:ext cx="1251000" cy="462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4" name="Google Shape;374;p46"/>
          <p:cNvSpPr>
            <a:spLocks noGrp="1"/>
          </p:cNvSpPr>
          <p:nvPr>
            <p:ph type="pic" idx="14"/>
          </p:nvPr>
        </p:nvSpPr>
        <p:spPr>
          <a:xfrm>
            <a:off x="6945056" y="3715050"/>
            <a:ext cx="1251000" cy="462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5" name="Google Shape;375;p46"/>
          <p:cNvSpPr txBox="1">
            <a:spLocks noGrp="1"/>
          </p:cNvSpPr>
          <p:nvPr>
            <p:ph type="title"/>
          </p:nvPr>
        </p:nvSpPr>
        <p:spPr>
          <a:xfrm>
            <a:off x="429100" y="638725"/>
            <a:ext cx="4135200" cy="502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400"/>
              <a:buFont typeface="Montserrat"/>
              <a:buNone/>
              <a:defRPr sz="2400" b="1">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6" name="Google Shape;376;p46"/>
          <p:cNvSpPr txBox="1">
            <a:spLocks noGrp="1"/>
          </p:cNvSpPr>
          <p:nvPr>
            <p:ph type="subTitle" idx="1"/>
          </p:nvPr>
        </p:nvSpPr>
        <p:spPr>
          <a:xfrm>
            <a:off x="429100" y="1122475"/>
            <a:ext cx="4135200" cy="562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1400"/>
              <a:buFont typeface="Montserrat"/>
              <a:buNone/>
              <a:defRPr>
                <a:solidFill>
                  <a:schemeClr val="accent3"/>
                </a:solidFill>
                <a:latin typeface="Montserrat"/>
                <a:ea typeface="Montserrat"/>
                <a:cs typeface="Montserrat"/>
                <a:sym typeface="Montserrat"/>
              </a:defRPr>
            </a:lvl1pPr>
            <a:lvl2pPr lvl="1">
              <a:spcBef>
                <a:spcPts val="0"/>
              </a:spcBef>
              <a:spcAft>
                <a:spcPts val="0"/>
              </a:spcAft>
              <a:buSzPts val="1400"/>
              <a:buFont typeface="Montserrat"/>
              <a:buNone/>
              <a:defRPr>
                <a:latin typeface="Montserrat"/>
                <a:ea typeface="Montserrat"/>
                <a:cs typeface="Montserrat"/>
                <a:sym typeface="Montserrat"/>
              </a:defRPr>
            </a:lvl2pPr>
            <a:lvl3pPr lvl="2">
              <a:spcBef>
                <a:spcPts val="0"/>
              </a:spcBef>
              <a:spcAft>
                <a:spcPts val="0"/>
              </a:spcAft>
              <a:buSzPts val="1400"/>
              <a:buFont typeface="Montserrat"/>
              <a:buNone/>
              <a:defRPr>
                <a:latin typeface="Montserrat"/>
                <a:ea typeface="Montserrat"/>
                <a:cs typeface="Montserrat"/>
                <a:sym typeface="Montserrat"/>
              </a:defRPr>
            </a:lvl3pPr>
            <a:lvl4pPr lvl="3">
              <a:spcBef>
                <a:spcPts val="0"/>
              </a:spcBef>
              <a:spcAft>
                <a:spcPts val="0"/>
              </a:spcAft>
              <a:buSzPts val="1400"/>
              <a:buFont typeface="Montserrat"/>
              <a:buNone/>
              <a:defRPr>
                <a:latin typeface="Montserrat"/>
                <a:ea typeface="Montserrat"/>
                <a:cs typeface="Montserrat"/>
                <a:sym typeface="Montserrat"/>
              </a:defRPr>
            </a:lvl4pPr>
            <a:lvl5pPr lvl="4">
              <a:spcBef>
                <a:spcPts val="0"/>
              </a:spcBef>
              <a:spcAft>
                <a:spcPts val="0"/>
              </a:spcAft>
              <a:buSzPts val="1400"/>
              <a:buFont typeface="Montserrat"/>
              <a:buNone/>
              <a:defRPr>
                <a:latin typeface="Montserrat"/>
                <a:ea typeface="Montserrat"/>
                <a:cs typeface="Montserrat"/>
                <a:sym typeface="Montserrat"/>
              </a:defRPr>
            </a:lvl5pPr>
            <a:lvl6pPr lvl="5">
              <a:spcBef>
                <a:spcPts val="0"/>
              </a:spcBef>
              <a:spcAft>
                <a:spcPts val="0"/>
              </a:spcAft>
              <a:buSzPts val="1400"/>
              <a:buFont typeface="Montserrat"/>
              <a:buNone/>
              <a:defRPr>
                <a:latin typeface="Montserrat"/>
                <a:ea typeface="Montserrat"/>
                <a:cs typeface="Montserrat"/>
                <a:sym typeface="Montserrat"/>
              </a:defRPr>
            </a:lvl6pPr>
            <a:lvl7pPr lvl="6">
              <a:spcBef>
                <a:spcPts val="0"/>
              </a:spcBef>
              <a:spcAft>
                <a:spcPts val="0"/>
              </a:spcAft>
              <a:buSzPts val="1400"/>
              <a:buFont typeface="Montserrat"/>
              <a:buNone/>
              <a:defRPr>
                <a:latin typeface="Montserrat"/>
                <a:ea typeface="Montserrat"/>
                <a:cs typeface="Montserrat"/>
                <a:sym typeface="Montserrat"/>
              </a:defRPr>
            </a:lvl7pPr>
            <a:lvl8pPr lvl="7">
              <a:spcBef>
                <a:spcPts val="0"/>
              </a:spcBef>
              <a:spcAft>
                <a:spcPts val="0"/>
              </a:spcAft>
              <a:buSzPts val="1400"/>
              <a:buFont typeface="Montserrat"/>
              <a:buNone/>
              <a:defRPr>
                <a:latin typeface="Montserrat"/>
                <a:ea typeface="Montserrat"/>
                <a:cs typeface="Montserrat"/>
                <a:sym typeface="Montserrat"/>
              </a:defRPr>
            </a:lvl8pPr>
            <a:lvl9pPr lvl="8">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377" name="Google Shape;377;p46"/>
          <p:cNvSpPr txBox="1">
            <a:spLocks noGrp="1"/>
          </p:cNvSpPr>
          <p:nvPr>
            <p:ph type="body" idx="15"/>
          </p:nvPr>
        </p:nvSpPr>
        <p:spPr>
          <a:xfrm>
            <a:off x="437350" y="1749425"/>
            <a:ext cx="3854100" cy="25512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Montserrat"/>
              <a:buChar char="●"/>
              <a:defRPr>
                <a:latin typeface="Montserrat"/>
                <a:ea typeface="Montserrat"/>
                <a:cs typeface="Montserrat"/>
                <a:sym typeface="Montserrat"/>
              </a:defRPr>
            </a:lvl1pPr>
            <a:lvl2pPr marL="914400" lvl="1" indent="-317500">
              <a:spcBef>
                <a:spcPts val="0"/>
              </a:spcBef>
              <a:spcAft>
                <a:spcPts val="0"/>
              </a:spcAft>
              <a:buSzPts val="1400"/>
              <a:buFont typeface="Montserrat"/>
              <a:buChar char="○"/>
              <a:defRPr>
                <a:latin typeface="Montserrat"/>
                <a:ea typeface="Montserrat"/>
                <a:cs typeface="Montserrat"/>
                <a:sym typeface="Montserrat"/>
              </a:defRPr>
            </a:lvl2pPr>
            <a:lvl3pPr marL="1371600" lvl="2" indent="-317500">
              <a:spcBef>
                <a:spcPts val="0"/>
              </a:spcBef>
              <a:spcAft>
                <a:spcPts val="0"/>
              </a:spcAft>
              <a:buSzPts val="1400"/>
              <a:buFont typeface="Montserrat"/>
              <a:buChar char="■"/>
              <a:defRPr>
                <a:latin typeface="Montserrat"/>
                <a:ea typeface="Montserrat"/>
                <a:cs typeface="Montserrat"/>
                <a:sym typeface="Montserrat"/>
              </a:defRPr>
            </a:lvl3pPr>
            <a:lvl4pPr marL="1828800" lvl="3" indent="-317500">
              <a:spcBef>
                <a:spcPts val="0"/>
              </a:spcBef>
              <a:spcAft>
                <a:spcPts val="0"/>
              </a:spcAft>
              <a:buSzPts val="1400"/>
              <a:buFont typeface="Montserrat"/>
              <a:buChar char="●"/>
              <a:defRPr>
                <a:latin typeface="Montserrat"/>
                <a:ea typeface="Montserrat"/>
                <a:cs typeface="Montserrat"/>
                <a:sym typeface="Montserrat"/>
              </a:defRPr>
            </a:lvl4pPr>
            <a:lvl5pPr marL="2286000" lvl="4" indent="-317500">
              <a:spcBef>
                <a:spcPts val="0"/>
              </a:spcBef>
              <a:spcAft>
                <a:spcPts val="0"/>
              </a:spcAft>
              <a:buSzPts val="1400"/>
              <a:buFont typeface="Montserrat"/>
              <a:buChar char="○"/>
              <a:defRPr>
                <a:latin typeface="Montserrat"/>
                <a:ea typeface="Montserrat"/>
                <a:cs typeface="Montserrat"/>
                <a:sym typeface="Montserrat"/>
              </a:defRPr>
            </a:lvl5pPr>
            <a:lvl6pPr marL="2743200" lvl="5" indent="-317500">
              <a:spcBef>
                <a:spcPts val="0"/>
              </a:spcBef>
              <a:spcAft>
                <a:spcPts val="0"/>
              </a:spcAft>
              <a:buSzPts val="1400"/>
              <a:buFont typeface="Montserrat"/>
              <a:buChar char="■"/>
              <a:defRPr>
                <a:latin typeface="Montserrat"/>
                <a:ea typeface="Montserrat"/>
                <a:cs typeface="Montserrat"/>
                <a:sym typeface="Montserrat"/>
              </a:defRPr>
            </a:lvl6pPr>
            <a:lvl7pPr marL="3200400" lvl="6" indent="-317500">
              <a:spcBef>
                <a:spcPts val="0"/>
              </a:spcBef>
              <a:spcAft>
                <a:spcPts val="0"/>
              </a:spcAft>
              <a:buSzPts val="1400"/>
              <a:buFont typeface="Montserrat"/>
              <a:buChar char="●"/>
              <a:defRPr>
                <a:latin typeface="Montserrat"/>
                <a:ea typeface="Montserrat"/>
                <a:cs typeface="Montserrat"/>
                <a:sym typeface="Montserrat"/>
              </a:defRPr>
            </a:lvl7pPr>
            <a:lvl8pPr marL="3657600" lvl="7" indent="-317500">
              <a:spcBef>
                <a:spcPts val="0"/>
              </a:spcBef>
              <a:spcAft>
                <a:spcPts val="0"/>
              </a:spcAft>
              <a:buSzPts val="1400"/>
              <a:buFont typeface="Montserrat"/>
              <a:buChar char="○"/>
              <a:defRPr>
                <a:latin typeface="Montserrat"/>
                <a:ea typeface="Montserrat"/>
                <a:cs typeface="Montserrat"/>
                <a:sym typeface="Montserrat"/>
              </a:defRPr>
            </a:lvl8pPr>
            <a:lvl9pPr marL="4114800" lvl="8" indent="-317500">
              <a:spcBef>
                <a:spcPts val="0"/>
              </a:spcBef>
              <a:spcAft>
                <a:spcPts val="0"/>
              </a:spcAft>
              <a:buSzPts val="1400"/>
              <a:buFont typeface="Montserrat"/>
              <a:buChar char="■"/>
              <a:defRPr>
                <a:latin typeface="Montserrat"/>
                <a:ea typeface="Montserrat"/>
                <a:cs typeface="Montserrat"/>
                <a:sym typeface="Montserrat"/>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se Study Results">
  <p:cSld name="Case Study Results">
    <p:spTree>
      <p:nvGrpSpPr>
        <p:cNvPr id="1" name="Shape 378"/>
        <p:cNvGrpSpPr/>
        <p:nvPr/>
      </p:nvGrpSpPr>
      <p:grpSpPr>
        <a:xfrm>
          <a:off x="0" y="0"/>
          <a:ext cx="0" cy="0"/>
          <a:chOff x="0" y="0"/>
          <a:chExt cx="0" cy="0"/>
        </a:xfrm>
      </p:grpSpPr>
      <p:sp>
        <p:nvSpPr>
          <p:cNvPr id="379" name="Google Shape;379;p47"/>
          <p:cNvSpPr/>
          <p:nvPr/>
        </p:nvSpPr>
        <p:spPr>
          <a:xfrm>
            <a:off x="0" y="1386840"/>
            <a:ext cx="9144000" cy="1762800"/>
          </a:xfrm>
          <a:prstGeom prst="rect">
            <a:avLst/>
          </a:prstGeom>
          <a:solidFill>
            <a:srgbClr val="E2E2E4">
              <a:alpha val="498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0" name="Google Shape;380;p47"/>
          <p:cNvSpPr txBox="1">
            <a:spLocks noGrp="1"/>
          </p:cNvSpPr>
          <p:nvPr>
            <p:ph type="title"/>
          </p:nvPr>
        </p:nvSpPr>
        <p:spPr>
          <a:xfrm>
            <a:off x="417850" y="639850"/>
            <a:ext cx="8382600" cy="3159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1"/>
              </a:buClr>
              <a:buSzPts val="2400"/>
              <a:buFont typeface="Montserrat"/>
              <a:buNone/>
              <a:defRPr sz="2400" b="1">
                <a:solidFill>
                  <a:schemeClr val="accen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1" name="Google Shape;381;p47"/>
          <p:cNvSpPr txBox="1">
            <a:spLocks noGrp="1"/>
          </p:cNvSpPr>
          <p:nvPr>
            <p:ph type="subTitle" idx="1"/>
          </p:nvPr>
        </p:nvSpPr>
        <p:spPr>
          <a:xfrm>
            <a:off x="417850" y="955750"/>
            <a:ext cx="8415000" cy="259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100"/>
              <a:buFont typeface="Montserrat"/>
              <a:buNone/>
              <a:defRPr sz="1100">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2" name="Google Shape;382;p47"/>
          <p:cNvSpPr txBox="1">
            <a:spLocks noGrp="1"/>
          </p:cNvSpPr>
          <p:nvPr>
            <p:ph type="subTitle" idx="2"/>
          </p:nvPr>
        </p:nvSpPr>
        <p:spPr>
          <a:xfrm>
            <a:off x="417850" y="3232450"/>
            <a:ext cx="6098700" cy="105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000"/>
              <a:buFont typeface="Montserrat"/>
              <a:buNone/>
              <a:defRPr sz="2000" b="1">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3" name="Google Shape;383;p47"/>
          <p:cNvSpPr txBox="1">
            <a:spLocks noGrp="1"/>
          </p:cNvSpPr>
          <p:nvPr>
            <p:ph type="title" idx="3"/>
          </p:nvPr>
        </p:nvSpPr>
        <p:spPr>
          <a:xfrm>
            <a:off x="453575" y="1433550"/>
            <a:ext cx="1919400" cy="43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2400"/>
              <a:buFont typeface="Montserrat"/>
              <a:buNone/>
              <a:defRPr sz="2400" b="1">
                <a:solidFill>
                  <a:schemeClr val="accent4"/>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4" name="Google Shape;384;p47"/>
          <p:cNvSpPr txBox="1">
            <a:spLocks noGrp="1"/>
          </p:cNvSpPr>
          <p:nvPr>
            <p:ph type="subTitle" idx="4"/>
          </p:nvPr>
        </p:nvSpPr>
        <p:spPr>
          <a:xfrm>
            <a:off x="453575" y="1848100"/>
            <a:ext cx="1854600" cy="105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100"/>
              <a:buFont typeface="Montserrat"/>
              <a:buNone/>
              <a:defRPr sz="1100">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5" name="Google Shape;385;p47"/>
          <p:cNvSpPr txBox="1">
            <a:spLocks noGrp="1"/>
          </p:cNvSpPr>
          <p:nvPr>
            <p:ph type="title" idx="5"/>
          </p:nvPr>
        </p:nvSpPr>
        <p:spPr>
          <a:xfrm>
            <a:off x="2546475" y="1433550"/>
            <a:ext cx="19194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2400"/>
              <a:buFont typeface="Montserrat"/>
              <a:buNone/>
              <a:defRPr sz="2400" b="1">
                <a:solidFill>
                  <a:schemeClr val="accent2"/>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6" name="Google Shape;386;p47"/>
          <p:cNvSpPr txBox="1">
            <a:spLocks noGrp="1"/>
          </p:cNvSpPr>
          <p:nvPr>
            <p:ph type="subTitle" idx="6"/>
          </p:nvPr>
        </p:nvSpPr>
        <p:spPr>
          <a:xfrm>
            <a:off x="2546475" y="1848100"/>
            <a:ext cx="1854600" cy="1059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100"/>
              <a:buFont typeface="Montserrat"/>
              <a:buNone/>
              <a:defRPr sz="1100">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7" name="Google Shape;387;p47"/>
          <p:cNvSpPr txBox="1">
            <a:spLocks noGrp="1"/>
          </p:cNvSpPr>
          <p:nvPr>
            <p:ph type="title" idx="7"/>
          </p:nvPr>
        </p:nvSpPr>
        <p:spPr>
          <a:xfrm>
            <a:off x="4636075" y="1433550"/>
            <a:ext cx="19194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2400"/>
              <a:buFont typeface="Montserrat"/>
              <a:buNone/>
              <a:defRPr sz="2400" b="1">
                <a:solidFill>
                  <a:schemeClr val="accent5"/>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8" name="Google Shape;388;p47"/>
          <p:cNvSpPr txBox="1">
            <a:spLocks noGrp="1"/>
          </p:cNvSpPr>
          <p:nvPr>
            <p:ph type="subTitle" idx="8"/>
          </p:nvPr>
        </p:nvSpPr>
        <p:spPr>
          <a:xfrm>
            <a:off x="4636075" y="1848100"/>
            <a:ext cx="1854600" cy="1059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100"/>
              <a:buFont typeface="Montserrat"/>
              <a:buNone/>
              <a:defRPr sz="1100">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9" name="Google Shape;389;p47"/>
          <p:cNvSpPr txBox="1">
            <a:spLocks noGrp="1"/>
          </p:cNvSpPr>
          <p:nvPr>
            <p:ph type="title" idx="9"/>
          </p:nvPr>
        </p:nvSpPr>
        <p:spPr>
          <a:xfrm>
            <a:off x="6758075" y="1433550"/>
            <a:ext cx="19194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2400"/>
              <a:buFont typeface="Montserrat"/>
              <a:buNone/>
              <a:defRPr sz="2400" b="1">
                <a:solidFill>
                  <a:schemeClr val="accent3"/>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0" name="Google Shape;390;p47"/>
          <p:cNvSpPr txBox="1">
            <a:spLocks noGrp="1"/>
          </p:cNvSpPr>
          <p:nvPr>
            <p:ph type="subTitle" idx="13"/>
          </p:nvPr>
        </p:nvSpPr>
        <p:spPr>
          <a:xfrm>
            <a:off x="6758075" y="1848100"/>
            <a:ext cx="1854600" cy="1059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100"/>
              <a:buFont typeface="Montserrat"/>
              <a:buNone/>
              <a:defRPr sz="1100">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se Study Results with Image">
  <p:cSld name="Case Study Results with Image">
    <p:spTree>
      <p:nvGrpSpPr>
        <p:cNvPr id="1" name="Shape 391"/>
        <p:cNvGrpSpPr/>
        <p:nvPr/>
      </p:nvGrpSpPr>
      <p:grpSpPr>
        <a:xfrm>
          <a:off x="0" y="0"/>
          <a:ext cx="0" cy="0"/>
          <a:chOff x="0" y="0"/>
          <a:chExt cx="0" cy="0"/>
        </a:xfrm>
      </p:grpSpPr>
      <p:sp>
        <p:nvSpPr>
          <p:cNvPr id="392" name="Google Shape;392;p48"/>
          <p:cNvSpPr>
            <a:spLocks noGrp="1"/>
          </p:cNvSpPr>
          <p:nvPr>
            <p:ph type="pic" idx="2"/>
          </p:nvPr>
        </p:nvSpPr>
        <p:spPr>
          <a:xfrm>
            <a:off x="0" y="0"/>
            <a:ext cx="9144000" cy="4572000"/>
          </a:xfrm>
          <a:prstGeom prst="rect">
            <a:avLst/>
          </a:prstGeom>
          <a:noFill/>
          <a:ln>
            <a:noFill/>
          </a:ln>
        </p:spPr>
      </p:sp>
      <p:sp>
        <p:nvSpPr>
          <p:cNvPr id="393" name="Google Shape;393;p48"/>
          <p:cNvSpPr txBox="1">
            <a:spLocks noGrp="1"/>
          </p:cNvSpPr>
          <p:nvPr>
            <p:ph type="title"/>
          </p:nvPr>
        </p:nvSpPr>
        <p:spPr>
          <a:xfrm>
            <a:off x="453575" y="1981000"/>
            <a:ext cx="19194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2400"/>
              <a:buFont typeface="Montserrat"/>
              <a:buNone/>
              <a:defRPr sz="2400" b="1">
                <a:solidFill>
                  <a:schemeClr val="accent4"/>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4" name="Google Shape;394;p48"/>
          <p:cNvSpPr txBox="1">
            <a:spLocks noGrp="1"/>
          </p:cNvSpPr>
          <p:nvPr>
            <p:ph type="subTitle" idx="1"/>
          </p:nvPr>
        </p:nvSpPr>
        <p:spPr>
          <a:xfrm>
            <a:off x="453575" y="2395550"/>
            <a:ext cx="1854600" cy="1059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100"/>
              <a:buFont typeface="Montserrat"/>
              <a:buNone/>
              <a:defRPr sz="1100">
                <a:solidFill>
                  <a:schemeClr val="lt1"/>
                </a:solidFill>
                <a:latin typeface="Montserrat"/>
                <a:ea typeface="Montserrat"/>
                <a:cs typeface="Montserrat"/>
                <a:sym typeface="Montserra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395" name="Google Shape;395;p48"/>
          <p:cNvSpPr txBox="1">
            <a:spLocks noGrp="1"/>
          </p:cNvSpPr>
          <p:nvPr>
            <p:ph type="title" idx="3"/>
          </p:nvPr>
        </p:nvSpPr>
        <p:spPr>
          <a:xfrm>
            <a:off x="2546475" y="1981000"/>
            <a:ext cx="19194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2400"/>
              <a:buFont typeface="Montserrat"/>
              <a:buNone/>
              <a:defRPr sz="2400" b="1">
                <a:solidFill>
                  <a:schemeClr val="accent2"/>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6" name="Google Shape;396;p48"/>
          <p:cNvSpPr txBox="1">
            <a:spLocks noGrp="1"/>
          </p:cNvSpPr>
          <p:nvPr>
            <p:ph type="subTitle" idx="4"/>
          </p:nvPr>
        </p:nvSpPr>
        <p:spPr>
          <a:xfrm>
            <a:off x="2546475" y="2395550"/>
            <a:ext cx="1854600" cy="1059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100"/>
              <a:buFont typeface="Montserrat"/>
              <a:buNone/>
              <a:defRPr sz="1100">
                <a:solidFill>
                  <a:schemeClr val="lt1"/>
                </a:solidFill>
                <a:latin typeface="Montserrat"/>
                <a:ea typeface="Montserrat"/>
                <a:cs typeface="Montserrat"/>
                <a:sym typeface="Montserra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397" name="Google Shape;397;p48"/>
          <p:cNvSpPr txBox="1">
            <a:spLocks noGrp="1"/>
          </p:cNvSpPr>
          <p:nvPr>
            <p:ph type="title" idx="5"/>
          </p:nvPr>
        </p:nvSpPr>
        <p:spPr>
          <a:xfrm>
            <a:off x="4636075" y="1981000"/>
            <a:ext cx="19194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2400"/>
              <a:buFont typeface="Montserrat"/>
              <a:buNone/>
              <a:defRPr sz="2400" b="1">
                <a:solidFill>
                  <a:schemeClr val="accent5"/>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8" name="Google Shape;398;p48"/>
          <p:cNvSpPr txBox="1">
            <a:spLocks noGrp="1"/>
          </p:cNvSpPr>
          <p:nvPr>
            <p:ph type="subTitle" idx="6"/>
          </p:nvPr>
        </p:nvSpPr>
        <p:spPr>
          <a:xfrm>
            <a:off x="4636075" y="2395550"/>
            <a:ext cx="1854600" cy="1059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100"/>
              <a:buFont typeface="Montserrat"/>
              <a:buNone/>
              <a:defRPr sz="1100">
                <a:solidFill>
                  <a:schemeClr val="lt1"/>
                </a:solidFill>
                <a:latin typeface="Montserrat"/>
                <a:ea typeface="Montserrat"/>
                <a:cs typeface="Montserrat"/>
                <a:sym typeface="Montserra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399" name="Google Shape;399;p48"/>
          <p:cNvSpPr txBox="1">
            <a:spLocks noGrp="1"/>
          </p:cNvSpPr>
          <p:nvPr>
            <p:ph type="title" idx="7"/>
          </p:nvPr>
        </p:nvSpPr>
        <p:spPr>
          <a:xfrm>
            <a:off x="6758075" y="1981000"/>
            <a:ext cx="19194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2400"/>
              <a:buFont typeface="Montserrat"/>
              <a:buNone/>
              <a:defRPr sz="2400" b="1">
                <a:solidFill>
                  <a:schemeClr val="accent3"/>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0" name="Google Shape;400;p48"/>
          <p:cNvSpPr txBox="1">
            <a:spLocks noGrp="1"/>
          </p:cNvSpPr>
          <p:nvPr>
            <p:ph type="subTitle" idx="8"/>
          </p:nvPr>
        </p:nvSpPr>
        <p:spPr>
          <a:xfrm>
            <a:off x="6758075" y="2395550"/>
            <a:ext cx="1854600" cy="1059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100"/>
              <a:buFont typeface="Montserrat"/>
              <a:buNone/>
              <a:defRPr sz="1100">
                <a:solidFill>
                  <a:schemeClr val="lt1"/>
                </a:solidFill>
                <a:latin typeface="Montserrat"/>
                <a:ea typeface="Montserrat"/>
                <a:cs typeface="Montserrat"/>
                <a:sym typeface="Montserra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401" name="Google Shape;401;p48"/>
          <p:cNvSpPr txBox="1">
            <a:spLocks noGrp="1"/>
          </p:cNvSpPr>
          <p:nvPr>
            <p:ph type="title" idx="9"/>
          </p:nvPr>
        </p:nvSpPr>
        <p:spPr>
          <a:xfrm>
            <a:off x="453575" y="1412600"/>
            <a:ext cx="8382600" cy="315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None/>
              <a:defRPr>
                <a:solidFill>
                  <a:schemeClr val="accent6"/>
                </a:solidFill>
              </a:defRPr>
            </a:lvl7pPr>
            <a:lvl8pPr lvl="7" rtl="0">
              <a:spcBef>
                <a:spcPts val="0"/>
              </a:spcBef>
              <a:spcAft>
                <a:spcPts val="0"/>
              </a:spcAft>
              <a:buClr>
                <a:schemeClr val="accent6"/>
              </a:buClr>
              <a:buSzPts val="1400"/>
              <a:buNone/>
              <a:defRPr>
                <a:solidFill>
                  <a:schemeClr val="accent6"/>
                </a:solidFill>
              </a:defRPr>
            </a:lvl8pPr>
            <a:lvl9pPr lvl="8" rtl="0">
              <a:spcBef>
                <a:spcPts val="0"/>
              </a:spcBef>
              <a:spcAft>
                <a:spcPts val="0"/>
              </a:spcAft>
              <a:buClr>
                <a:schemeClr val="accent6"/>
              </a:buClr>
              <a:buSzPts val="1400"/>
              <a:buNone/>
              <a:defRPr>
                <a:solidFill>
                  <a:schemeClr val="accent6"/>
                </a:solidFill>
              </a:defRPr>
            </a:lvl9pPr>
          </a:lstStyle>
          <a:p>
            <a:endParaRPr/>
          </a:p>
        </p:txBody>
      </p:sp>
      <p:sp>
        <p:nvSpPr>
          <p:cNvPr id="402" name="Google Shape;402;p48"/>
          <p:cNvSpPr txBox="1">
            <a:spLocks noGrp="1"/>
          </p:cNvSpPr>
          <p:nvPr>
            <p:ph type="subTitle" idx="13"/>
          </p:nvPr>
        </p:nvSpPr>
        <p:spPr>
          <a:xfrm>
            <a:off x="424425" y="3813775"/>
            <a:ext cx="6098700" cy="1059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000"/>
              <a:buFont typeface="Montserrat"/>
              <a:buNone/>
              <a:defRPr sz="2000" b="1">
                <a:solidFill>
                  <a:schemeClr val="lt1"/>
                </a:solidFill>
                <a:latin typeface="Montserrat"/>
                <a:ea typeface="Montserrat"/>
                <a:cs typeface="Montserrat"/>
                <a:sym typeface="Montserrat"/>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None/>
              <a:defRPr>
                <a:solidFill>
                  <a:schemeClr val="accent6"/>
                </a:solidFill>
              </a:defRPr>
            </a:lvl7pPr>
            <a:lvl8pPr lvl="7" rtl="0">
              <a:spcBef>
                <a:spcPts val="0"/>
              </a:spcBef>
              <a:spcAft>
                <a:spcPts val="0"/>
              </a:spcAft>
              <a:buClr>
                <a:schemeClr val="accent6"/>
              </a:buClr>
              <a:buSzPts val="1400"/>
              <a:buNone/>
              <a:defRPr>
                <a:solidFill>
                  <a:schemeClr val="accent6"/>
                </a:solidFill>
              </a:defRPr>
            </a:lvl8pPr>
            <a:lvl9pPr lvl="8" rtl="0">
              <a:spcBef>
                <a:spcPts val="0"/>
              </a:spcBef>
              <a:spcAft>
                <a:spcPts val="0"/>
              </a:spcAft>
              <a:buClr>
                <a:schemeClr val="accent6"/>
              </a:buClr>
              <a:buSzPts val="1400"/>
              <a:buNone/>
              <a:defRPr>
                <a:solidFill>
                  <a:schemeClr val="accent6"/>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 Columns">
  <p:cSld name="4 Columns">
    <p:spTree>
      <p:nvGrpSpPr>
        <p:cNvPr id="1" name="Shape 430"/>
        <p:cNvGrpSpPr/>
        <p:nvPr/>
      </p:nvGrpSpPr>
      <p:grpSpPr>
        <a:xfrm>
          <a:off x="0" y="0"/>
          <a:ext cx="0" cy="0"/>
          <a:chOff x="0" y="0"/>
          <a:chExt cx="0" cy="0"/>
        </a:xfrm>
      </p:grpSpPr>
      <p:cxnSp>
        <p:nvCxnSpPr>
          <p:cNvPr id="431" name="Google Shape;431;p53"/>
          <p:cNvCxnSpPr/>
          <p:nvPr/>
        </p:nvCxnSpPr>
        <p:spPr>
          <a:xfrm>
            <a:off x="414338" y="1580722"/>
            <a:ext cx="8257500" cy="0"/>
          </a:xfrm>
          <a:prstGeom prst="straightConnector1">
            <a:avLst/>
          </a:prstGeom>
          <a:noFill/>
          <a:ln w="9525" cap="flat" cmpd="sng">
            <a:solidFill>
              <a:srgbClr val="777779"/>
            </a:solidFill>
            <a:prstDash val="solid"/>
            <a:round/>
            <a:headEnd type="none" w="sm" len="sm"/>
            <a:tailEnd type="none" w="sm" len="sm"/>
          </a:ln>
        </p:spPr>
      </p:cxnSp>
      <p:sp>
        <p:nvSpPr>
          <p:cNvPr id="432" name="Google Shape;432;p53"/>
          <p:cNvSpPr txBox="1">
            <a:spLocks noGrp="1"/>
          </p:cNvSpPr>
          <p:nvPr>
            <p:ph type="title"/>
          </p:nvPr>
        </p:nvSpPr>
        <p:spPr>
          <a:xfrm>
            <a:off x="421150" y="591250"/>
            <a:ext cx="5491200" cy="413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Font typeface="Montserrat"/>
              <a:buNone/>
              <a:defRPr sz="2400" b="1">
                <a:latin typeface="Montserrat"/>
                <a:ea typeface="Montserrat"/>
                <a:cs typeface="Montserrat"/>
                <a:sym typeface="Montserrat"/>
              </a:defRPr>
            </a:lvl1pPr>
            <a:lvl2pPr lvl="1" rtl="0">
              <a:spcBef>
                <a:spcPts val="0"/>
              </a:spcBef>
              <a:spcAft>
                <a:spcPts val="0"/>
              </a:spcAft>
              <a:buSzPts val="2400"/>
              <a:buFont typeface="Montserrat"/>
              <a:buNone/>
              <a:defRPr sz="2400" b="1">
                <a:latin typeface="Montserrat"/>
                <a:ea typeface="Montserrat"/>
                <a:cs typeface="Montserrat"/>
                <a:sym typeface="Montserrat"/>
              </a:defRPr>
            </a:lvl2pPr>
            <a:lvl3pPr lvl="2" rtl="0">
              <a:spcBef>
                <a:spcPts val="0"/>
              </a:spcBef>
              <a:spcAft>
                <a:spcPts val="0"/>
              </a:spcAft>
              <a:buSzPts val="2400"/>
              <a:buFont typeface="Montserrat"/>
              <a:buNone/>
              <a:defRPr sz="2400" b="1">
                <a:latin typeface="Montserrat"/>
                <a:ea typeface="Montserrat"/>
                <a:cs typeface="Montserrat"/>
                <a:sym typeface="Montserrat"/>
              </a:defRPr>
            </a:lvl3pPr>
            <a:lvl4pPr lvl="3" rtl="0">
              <a:spcBef>
                <a:spcPts val="0"/>
              </a:spcBef>
              <a:spcAft>
                <a:spcPts val="0"/>
              </a:spcAft>
              <a:buSzPts val="2400"/>
              <a:buFont typeface="Montserrat"/>
              <a:buNone/>
              <a:defRPr sz="2400" b="1">
                <a:latin typeface="Montserrat"/>
                <a:ea typeface="Montserrat"/>
                <a:cs typeface="Montserrat"/>
                <a:sym typeface="Montserrat"/>
              </a:defRPr>
            </a:lvl4pPr>
            <a:lvl5pPr lvl="4" rtl="0">
              <a:spcBef>
                <a:spcPts val="0"/>
              </a:spcBef>
              <a:spcAft>
                <a:spcPts val="0"/>
              </a:spcAft>
              <a:buSzPts val="2400"/>
              <a:buFont typeface="Montserrat"/>
              <a:buNone/>
              <a:defRPr sz="2400" b="1">
                <a:latin typeface="Montserrat"/>
                <a:ea typeface="Montserrat"/>
                <a:cs typeface="Montserrat"/>
                <a:sym typeface="Montserrat"/>
              </a:defRPr>
            </a:lvl5pPr>
            <a:lvl6pPr lvl="5" rtl="0">
              <a:spcBef>
                <a:spcPts val="0"/>
              </a:spcBef>
              <a:spcAft>
                <a:spcPts val="0"/>
              </a:spcAft>
              <a:buSzPts val="2400"/>
              <a:buFont typeface="Montserrat"/>
              <a:buNone/>
              <a:defRPr sz="2400" b="1">
                <a:latin typeface="Montserrat"/>
                <a:ea typeface="Montserrat"/>
                <a:cs typeface="Montserrat"/>
                <a:sym typeface="Montserrat"/>
              </a:defRPr>
            </a:lvl6pPr>
            <a:lvl7pPr lvl="6" rtl="0">
              <a:spcBef>
                <a:spcPts val="0"/>
              </a:spcBef>
              <a:spcAft>
                <a:spcPts val="0"/>
              </a:spcAft>
              <a:buSzPts val="2400"/>
              <a:buFont typeface="Montserrat"/>
              <a:buNone/>
              <a:defRPr sz="2400" b="1">
                <a:latin typeface="Montserrat"/>
                <a:ea typeface="Montserrat"/>
                <a:cs typeface="Montserrat"/>
                <a:sym typeface="Montserrat"/>
              </a:defRPr>
            </a:lvl7pPr>
            <a:lvl8pPr lvl="7" rtl="0">
              <a:spcBef>
                <a:spcPts val="0"/>
              </a:spcBef>
              <a:spcAft>
                <a:spcPts val="0"/>
              </a:spcAft>
              <a:buSzPts val="2400"/>
              <a:buFont typeface="Montserrat"/>
              <a:buNone/>
              <a:defRPr sz="2400" b="1">
                <a:latin typeface="Montserrat"/>
                <a:ea typeface="Montserrat"/>
                <a:cs typeface="Montserrat"/>
                <a:sym typeface="Montserrat"/>
              </a:defRPr>
            </a:lvl8pPr>
            <a:lvl9pPr lvl="8" rtl="0">
              <a:spcBef>
                <a:spcPts val="0"/>
              </a:spcBef>
              <a:spcAft>
                <a:spcPts val="0"/>
              </a:spcAft>
              <a:buSzPts val="2400"/>
              <a:buFont typeface="Montserrat"/>
              <a:buNone/>
              <a:defRPr sz="2400" b="1">
                <a:latin typeface="Montserrat"/>
                <a:ea typeface="Montserrat"/>
                <a:cs typeface="Montserrat"/>
                <a:sym typeface="Montserrat"/>
              </a:defRPr>
            </a:lvl9pPr>
          </a:lstStyle>
          <a:p>
            <a:endParaRPr/>
          </a:p>
        </p:txBody>
      </p:sp>
      <p:sp>
        <p:nvSpPr>
          <p:cNvPr id="433" name="Google Shape;433;p53"/>
          <p:cNvSpPr txBox="1">
            <a:spLocks noGrp="1"/>
          </p:cNvSpPr>
          <p:nvPr>
            <p:ph type="title" idx="2"/>
          </p:nvPr>
        </p:nvSpPr>
        <p:spPr>
          <a:xfrm>
            <a:off x="414350" y="1157275"/>
            <a:ext cx="2126700" cy="518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1600"/>
              <a:buFont typeface="Montserrat"/>
              <a:buNone/>
              <a:defRPr sz="1600" b="1">
                <a:solidFill>
                  <a:schemeClr val="accent5"/>
                </a:solidFill>
                <a:latin typeface="Montserrat"/>
                <a:ea typeface="Montserrat"/>
                <a:cs typeface="Montserrat"/>
                <a:sym typeface="Montserrat"/>
              </a:defRPr>
            </a:lvl1pPr>
            <a:lvl2pPr lvl="1" rtl="0">
              <a:spcBef>
                <a:spcPts val="0"/>
              </a:spcBef>
              <a:spcAft>
                <a:spcPts val="0"/>
              </a:spcAft>
              <a:buClr>
                <a:schemeClr val="accent6"/>
              </a:buClr>
              <a:buSzPts val="1600"/>
              <a:buFont typeface="Montserrat"/>
              <a:buNone/>
              <a:defRPr sz="1600" b="1">
                <a:solidFill>
                  <a:schemeClr val="accent6"/>
                </a:solidFill>
                <a:latin typeface="Montserrat"/>
                <a:ea typeface="Montserrat"/>
                <a:cs typeface="Montserrat"/>
                <a:sym typeface="Montserrat"/>
              </a:defRPr>
            </a:lvl2pPr>
            <a:lvl3pPr lvl="2" rtl="0">
              <a:spcBef>
                <a:spcPts val="0"/>
              </a:spcBef>
              <a:spcAft>
                <a:spcPts val="0"/>
              </a:spcAft>
              <a:buClr>
                <a:schemeClr val="accent6"/>
              </a:buClr>
              <a:buSzPts val="1600"/>
              <a:buFont typeface="Montserrat"/>
              <a:buNone/>
              <a:defRPr sz="1600" b="1">
                <a:solidFill>
                  <a:schemeClr val="accent6"/>
                </a:solidFill>
                <a:latin typeface="Montserrat"/>
                <a:ea typeface="Montserrat"/>
                <a:cs typeface="Montserrat"/>
                <a:sym typeface="Montserrat"/>
              </a:defRPr>
            </a:lvl3pPr>
            <a:lvl4pPr lvl="3" rtl="0">
              <a:spcBef>
                <a:spcPts val="0"/>
              </a:spcBef>
              <a:spcAft>
                <a:spcPts val="0"/>
              </a:spcAft>
              <a:buClr>
                <a:schemeClr val="accent6"/>
              </a:buClr>
              <a:buSzPts val="1600"/>
              <a:buFont typeface="Montserrat"/>
              <a:buNone/>
              <a:defRPr sz="1600" b="1">
                <a:solidFill>
                  <a:schemeClr val="accent6"/>
                </a:solidFill>
                <a:latin typeface="Montserrat"/>
                <a:ea typeface="Montserrat"/>
                <a:cs typeface="Montserrat"/>
                <a:sym typeface="Montserrat"/>
              </a:defRPr>
            </a:lvl4pPr>
            <a:lvl5pPr lvl="4" rtl="0">
              <a:spcBef>
                <a:spcPts val="0"/>
              </a:spcBef>
              <a:spcAft>
                <a:spcPts val="0"/>
              </a:spcAft>
              <a:buClr>
                <a:schemeClr val="accent6"/>
              </a:buClr>
              <a:buSzPts val="1600"/>
              <a:buFont typeface="Montserrat"/>
              <a:buNone/>
              <a:defRPr sz="1600" b="1">
                <a:solidFill>
                  <a:schemeClr val="accent6"/>
                </a:solidFill>
                <a:latin typeface="Montserrat"/>
                <a:ea typeface="Montserrat"/>
                <a:cs typeface="Montserrat"/>
                <a:sym typeface="Montserrat"/>
              </a:defRPr>
            </a:lvl5pPr>
            <a:lvl6pPr lvl="5" rtl="0">
              <a:spcBef>
                <a:spcPts val="0"/>
              </a:spcBef>
              <a:spcAft>
                <a:spcPts val="0"/>
              </a:spcAft>
              <a:buClr>
                <a:schemeClr val="accent6"/>
              </a:buClr>
              <a:buSzPts val="1600"/>
              <a:buFont typeface="Montserrat"/>
              <a:buNone/>
              <a:defRPr sz="1600" b="1">
                <a:solidFill>
                  <a:schemeClr val="accent6"/>
                </a:solidFill>
                <a:latin typeface="Montserrat"/>
                <a:ea typeface="Montserrat"/>
                <a:cs typeface="Montserrat"/>
                <a:sym typeface="Montserrat"/>
              </a:defRPr>
            </a:lvl6pPr>
            <a:lvl7pPr lvl="6" rtl="0">
              <a:spcBef>
                <a:spcPts val="0"/>
              </a:spcBef>
              <a:spcAft>
                <a:spcPts val="0"/>
              </a:spcAft>
              <a:buClr>
                <a:schemeClr val="accent6"/>
              </a:buClr>
              <a:buSzPts val="1600"/>
              <a:buFont typeface="Montserrat"/>
              <a:buNone/>
              <a:defRPr sz="1600" b="1">
                <a:solidFill>
                  <a:schemeClr val="accent6"/>
                </a:solidFill>
                <a:latin typeface="Montserrat"/>
                <a:ea typeface="Montserrat"/>
                <a:cs typeface="Montserrat"/>
                <a:sym typeface="Montserrat"/>
              </a:defRPr>
            </a:lvl7pPr>
            <a:lvl8pPr lvl="7" rtl="0">
              <a:spcBef>
                <a:spcPts val="0"/>
              </a:spcBef>
              <a:spcAft>
                <a:spcPts val="0"/>
              </a:spcAft>
              <a:buClr>
                <a:schemeClr val="accent6"/>
              </a:buClr>
              <a:buSzPts val="1600"/>
              <a:buFont typeface="Montserrat"/>
              <a:buNone/>
              <a:defRPr sz="1600" b="1">
                <a:solidFill>
                  <a:schemeClr val="accent6"/>
                </a:solidFill>
                <a:latin typeface="Montserrat"/>
                <a:ea typeface="Montserrat"/>
                <a:cs typeface="Montserrat"/>
                <a:sym typeface="Montserrat"/>
              </a:defRPr>
            </a:lvl8pPr>
            <a:lvl9pPr lvl="8" rtl="0">
              <a:spcBef>
                <a:spcPts val="0"/>
              </a:spcBef>
              <a:spcAft>
                <a:spcPts val="0"/>
              </a:spcAft>
              <a:buClr>
                <a:schemeClr val="accent6"/>
              </a:buClr>
              <a:buSzPts val="1600"/>
              <a:buFont typeface="Montserrat"/>
              <a:buNone/>
              <a:defRPr sz="1600" b="1">
                <a:solidFill>
                  <a:schemeClr val="accent6"/>
                </a:solidFill>
                <a:latin typeface="Montserrat"/>
                <a:ea typeface="Montserrat"/>
                <a:cs typeface="Montserrat"/>
                <a:sym typeface="Montserrat"/>
              </a:defRPr>
            </a:lvl9pPr>
          </a:lstStyle>
          <a:p>
            <a:endParaRPr/>
          </a:p>
        </p:txBody>
      </p:sp>
      <p:sp>
        <p:nvSpPr>
          <p:cNvPr id="434" name="Google Shape;434;p53"/>
          <p:cNvSpPr txBox="1">
            <a:spLocks noGrp="1"/>
          </p:cNvSpPr>
          <p:nvPr>
            <p:ph type="title" idx="3"/>
          </p:nvPr>
        </p:nvSpPr>
        <p:spPr>
          <a:xfrm>
            <a:off x="2541125" y="1157275"/>
            <a:ext cx="2067600" cy="518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1600"/>
              <a:buFont typeface="Montserrat"/>
              <a:buNone/>
              <a:defRPr sz="1600" b="1">
                <a:solidFill>
                  <a:schemeClr val="accent1"/>
                </a:solidFill>
                <a:latin typeface="Montserrat"/>
                <a:ea typeface="Montserrat"/>
                <a:cs typeface="Montserrat"/>
                <a:sym typeface="Montserrat"/>
              </a:defRPr>
            </a:lvl1pPr>
            <a:lvl2pPr lvl="1" rtl="0">
              <a:spcBef>
                <a:spcPts val="0"/>
              </a:spcBef>
              <a:spcAft>
                <a:spcPts val="0"/>
              </a:spcAft>
              <a:buClr>
                <a:schemeClr val="accent6"/>
              </a:buClr>
              <a:buSzPts val="1600"/>
              <a:buFont typeface="Montserrat"/>
              <a:buNone/>
              <a:defRPr sz="1600" b="1">
                <a:solidFill>
                  <a:schemeClr val="accent6"/>
                </a:solidFill>
                <a:latin typeface="Montserrat"/>
                <a:ea typeface="Montserrat"/>
                <a:cs typeface="Montserrat"/>
                <a:sym typeface="Montserrat"/>
              </a:defRPr>
            </a:lvl2pPr>
            <a:lvl3pPr lvl="2" rtl="0">
              <a:spcBef>
                <a:spcPts val="0"/>
              </a:spcBef>
              <a:spcAft>
                <a:spcPts val="0"/>
              </a:spcAft>
              <a:buClr>
                <a:schemeClr val="accent6"/>
              </a:buClr>
              <a:buSzPts val="1600"/>
              <a:buFont typeface="Montserrat"/>
              <a:buNone/>
              <a:defRPr sz="1600" b="1">
                <a:solidFill>
                  <a:schemeClr val="accent6"/>
                </a:solidFill>
                <a:latin typeface="Montserrat"/>
                <a:ea typeface="Montserrat"/>
                <a:cs typeface="Montserrat"/>
                <a:sym typeface="Montserrat"/>
              </a:defRPr>
            </a:lvl3pPr>
            <a:lvl4pPr lvl="3" rtl="0">
              <a:spcBef>
                <a:spcPts val="0"/>
              </a:spcBef>
              <a:spcAft>
                <a:spcPts val="0"/>
              </a:spcAft>
              <a:buClr>
                <a:schemeClr val="accent6"/>
              </a:buClr>
              <a:buSzPts val="1600"/>
              <a:buFont typeface="Montserrat"/>
              <a:buNone/>
              <a:defRPr sz="1600" b="1">
                <a:solidFill>
                  <a:schemeClr val="accent6"/>
                </a:solidFill>
                <a:latin typeface="Montserrat"/>
                <a:ea typeface="Montserrat"/>
                <a:cs typeface="Montserrat"/>
                <a:sym typeface="Montserrat"/>
              </a:defRPr>
            </a:lvl4pPr>
            <a:lvl5pPr lvl="4" rtl="0">
              <a:spcBef>
                <a:spcPts val="0"/>
              </a:spcBef>
              <a:spcAft>
                <a:spcPts val="0"/>
              </a:spcAft>
              <a:buClr>
                <a:schemeClr val="accent6"/>
              </a:buClr>
              <a:buSzPts val="1600"/>
              <a:buFont typeface="Montserrat"/>
              <a:buNone/>
              <a:defRPr sz="1600" b="1">
                <a:solidFill>
                  <a:schemeClr val="accent6"/>
                </a:solidFill>
                <a:latin typeface="Montserrat"/>
                <a:ea typeface="Montserrat"/>
                <a:cs typeface="Montserrat"/>
                <a:sym typeface="Montserrat"/>
              </a:defRPr>
            </a:lvl5pPr>
            <a:lvl6pPr lvl="5" rtl="0">
              <a:spcBef>
                <a:spcPts val="0"/>
              </a:spcBef>
              <a:spcAft>
                <a:spcPts val="0"/>
              </a:spcAft>
              <a:buClr>
                <a:schemeClr val="accent6"/>
              </a:buClr>
              <a:buSzPts val="1600"/>
              <a:buFont typeface="Montserrat"/>
              <a:buNone/>
              <a:defRPr sz="1600" b="1">
                <a:solidFill>
                  <a:schemeClr val="accent6"/>
                </a:solidFill>
                <a:latin typeface="Montserrat"/>
                <a:ea typeface="Montserrat"/>
                <a:cs typeface="Montserrat"/>
                <a:sym typeface="Montserrat"/>
              </a:defRPr>
            </a:lvl6pPr>
            <a:lvl7pPr lvl="6" rtl="0">
              <a:spcBef>
                <a:spcPts val="0"/>
              </a:spcBef>
              <a:spcAft>
                <a:spcPts val="0"/>
              </a:spcAft>
              <a:buClr>
                <a:schemeClr val="accent6"/>
              </a:buClr>
              <a:buSzPts val="1600"/>
              <a:buFont typeface="Montserrat"/>
              <a:buNone/>
              <a:defRPr sz="1600" b="1">
                <a:solidFill>
                  <a:schemeClr val="accent6"/>
                </a:solidFill>
                <a:latin typeface="Montserrat"/>
                <a:ea typeface="Montserrat"/>
                <a:cs typeface="Montserrat"/>
                <a:sym typeface="Montserrat"/>
              </a:defRPr>
            </a:lvl7pPr>
            <a:lvl8pPr lvl="7" rtl="0">
              <a:spcBef>
                <a:spcPts val="0"/>
              </a:spcBef>
              <a:spcAft>
                <a:spcPts val="0"/>
              </a:spcAft>
              <a:buClr>
                <a:schemeClr val="accent6"/>
              </a:buClr>
              <a:buSzPts val="1600"/>
              <a:buFont typeface="Montserrat"/>
              <a:buNone/>
              <a:defRPr sz="1600" b="1">
                <a:solidFill>
                  <a:schemeClr val="accent6"/>
                </a:solidFill>
                <a:latin typeface="Montserrat"/>
                <a:ea typeface="Montserrat"/>
                <a:cs typeface="Montserrat"/>
                <a:sym typeface="Montserrat"/>
              </a:defRPr>
            </a:lvl8pPr>
            <a:lvl9pPr lvl="8" rtl="0">
              <a:spcBef>
                <a:spcPts val="0"/>
              </a:spcBef>
              <a:spcAft>
                <a:spcPts val="0"/>
              </a:spcAft>
              <a:buClr>
                <a:schemeClr val="accent6"/>
              </a:buClr>
              <a:buSzPts val="1600"/>
              <a:buFont typeface="Montserrat"/>
              <a:buNone/>
              <a:defRPr sz="1600" b="1">
                <a:solidFill>
                  <a:schemeClr val="accent6"/>
                </a:solidFill>
                <a:latin typeface="Montserrat"/>
                <a:ea typeface="Montserrat"/>
                <a:cs typeface="Montserrat"/>
                <a:sym typeface="Montserrat"/>
              </a:defRPr>
            </a:lvl9pPr>
          </a:lstStyle>
          <a:p>
            <a:endParaRPr/>
          </a:p>
        </p:txBody>
      </p:sp>
      <p:sp>
        <p:nvSpPr>
          <p:cNvPr id="435" name="Google Shape;435;p53"/>
          <p:cNvSpPr txBox="1">
            <a:spLocks noGrp="1"/>
          </p:cNvSpPr>
          <p:nvPr>
            <p:ph type="title" idx="4"/>
          </p:nvPr>
        </p:nvSpPr>
        <p:spPr>
          <a:xfrm>
            <a:off x="4608750" y="1157275"/>
            <a:ext cx="2040600" cy="518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1600"/>
              <a:buFont typeface="Montserrat"/>
              <a:buNone/>
              <a:defRPr sz="1600" b="1">
                <a:solidFill>
                  <a:schemeClr val="accent4"/>
                </a:solidFill>
                <a:latin typeface="Montserrat"/>
                <a:ea typeface="Montserrat"/>
                <a:cs typeface="Montserrat"/>
                <a:sym typeface="Montserrat"/>
              </a:defRPr>
            </a:lvl1pPr>
            <a:lvl2pPr lvl="1" rtl="0">
              <a:spcBef>
                <a:spcPts val="0"/>
              </a:spcBef>
              <a:spcAft>
                <a:spcPts val="0"/>
              </a:spcAft>
              <a:buClr>
                <a:schemeClr val="accent4"/>
              </a:buClr>
              <a:buSzPts val="1600"/>
              <a:buFont typeface="Montserrat"/>
              <a:buNone/>
              <a:defRPr sz="1600" b="1">
                <a:solidFill>
                  <a:schemeClr val="accent4"/>
                </a:solidFill>
                <a:latin typeface="Montserrat"/>
                <a:ea typeface="Montserrat"/>
                <a:cs typeface="Montserrat"/>
                <a:sym typeface="Montserrat"/>
              </a:defRPr>
            </a:lvl2pPr>
            <a:lvl3pPr lvl="2" rtl="0">
              <a:spcBef>
                <a:spcPts val="0"/>
              </a:spcBef>
              <a:spcAft>
                <a:spcPts val="0"/>
              </a:spcAft>
              <a:buClr>
                <a:schemeClr val="accent4"/>
              </a:buClr>
              <a:buSzPts val="1600"/>
              <a:buFont typeface="Montserrat"/>
              <a:buNone/>
              <a:defRPr sz="1600" b="1">
                <a:solidFill>
                  <a:schemeClr val="accent4"/>
                </a:solidFill>
                <a:latin typeface="Montserrat"/>
                <a:ea typeface="Montserrat"/>
                <a:cs typeface="Montserrat"/>
                <a:sym typeface="Montserrat"/>
              </a:defRPr>
            </a:lvl3pPr>
            <a:lvl4pPr lvl="3" rtl="0">
              <a:spcBef>
                <a:spcPts val="0"/>
              </a:spcBef>
              <a:spcAft>
                <a:spcPts val="0"/>
              </a:spcAft>
              <a:buClr>
                <a:schemeClr val="accent4"/>
              </a:buClr>
              <a:buSzPts val="1600"/>
              <a:buFont typeface="Montserrat"/>
              <a:buNone/>
              <a:defRPr sz="1600" b="1">
                <a:solidFill>
                  <a:schemeClr val="accent4"/>
                </a:solidFill>
                <a:latin typeface="Montserrat"/>
                <a:ea typeface="Montserrat"/>
                <a:cs typeface="Montserrat"/>
                <a:sym typeface="Montserrat"/>
              </a:defRPr>
            </a:lvl4pPr>
            <a:lvl5pPr lvl="4" rtl="0">
              <a:spcBef>
                <a:spcPts val="0"/>
              </a:spcBef>
              <a:spcAft>
                <a:spcPts val="0"/>
              </a:spcAft>
              <a:buClr>
                <a:schemeClr val="accent4"/>
              </a:buClr>
              <a:buSzPts val="1600"/>
              <a:buFont typeface="Montserrat"/>
              <a:buNone/>
              <a:defRPr sz="1600" b="1">
                <a:solidFill>
                  <a:schemeClr val="accent4"/>
                </a:solidFill>
                <a:latin typeface="Montserrat"/>
                <a:ea typeface="Montserrat"/>
                <a:cs typeface="Montserrat"/>
                <a:sym typeface="Montserrat"/>
              </a:defRPr>
            </a:lvl5pPr>
            <a:lvl6pPr lvl="5" rtl="0">
              <a:spcBef>
                <a:spcPts val="0"/>
              </a:spcBef>
              <a:spcAft>
                <a:spcPts val="0"/>
              </a:spcAft>
              <a:buClr>
                <a:schemeClr val="accent4"/>
              </a:buClr>
              <a:buSzPts val="1600"/>
              <a:buFont typeface="Montserrat"/>
              <a:buNone/>
              <a:defRPr sz="1600" b="1">
                <a:solidFill>
                  <a:schemeClr val="accent4"/>
                </a:solidFill>
                <a:latin typeface="Montserrat"/>
                <a:ea typeface="Montserrat"/>
                <a:cs typeface="Montserrat"/>
                <a:sym typeface="Montserrat"/>
              </a:defRPr>
            </a:lvl6pPr>
            <a:lvl7pPr lvl="6" rtl="0">
              <a:spcBef>
                <a:spcPts val="0"/>
              </a:spcBef>
              <a:spcAft>
                <a:spcPts val="0"/>
              </a:spcAft>
              <a:buClr>
                <a:schemeClr val="accent4"/>
              </a:buClr>
              <a:buSzPts val="1600"/>
              <a:buFont typeface="Montserrat"/>
              <a:buNone/>
              <a:defRPr sz="1600" b="1">
                <a:solidFill>
                  <a:schemeClr val="accent4"/>
                </a:solidFill>
                <a:latin typeface="Montserrat"/>
                <a:ea typeface="Montserrat"/>
                <a:cs typeface="Montserrat"/>
                <a:sym typeface="Montserrat"/>
              </a:defRPr>
            </a:lvl7pPr>
            <a:lvl8pPr lvl="7" rtl="0">
              <a:spcBef>
                <a:spcPts val="0"/>
              </a:spcBef>
              <a:spcAft>
                <a:spcPts val="0"/>
              </a:spcAft>
              <a:buClr>
                <a:schemeClr val="accent4"/>
              </a:buClr>
              <a:buSzPts val="1600"/>
              <a:buFont typeface="Montserrat"/>
              <a:buNone/>
              <a:defRPr sz="1600" b="1">
                <a:solidFill>
                  <a:schemeClr val="accent4"/>
                </a:solidFill>
                <a:latin typeface="Montserrat"/>
                <a:ea typeface="Montserrat"/>
                <a:cs typeface="Montserrat"/>
                <a:sym typeface="Montserrat"/>
              </a:defRPr>
            </a:lvl8pPr>
            <a:lvl9pPr lvl="8" rtl="0">
              <a:spcBef>
                <a:spcPts val="0"/>
              </a:spcBef>
              <a:spcAft>
                <a:spcPts val="0"/>
              </a:spcAft>
              <a:buClr>
                <a:schemeClr val="accent4"/>
              </a:buClr>
              <a:buSzPts val="1600"/>
              <a:buFont typeface="Montserrat"/>
              <a:buNone/>
              <a:defRPr sz="1600" b="1">
                <a:solidFill>
                  <a:schemeClr val="accent4"/>
                </a:solidFill>
                <a:latin typeface="Montserrat"/>
                <a:ea typeface="Montserrat"/>
                <a:cs typeface="Montserrat"/>
                <a:sym typeface="Montserrat"/>
              </a:defRPr>
            </a:lvl9pPr>
          </a:lstStyle>
          <a:p>
            <a:endParaRPr/>
          </a:p>
        </p:txBody>
      </p:sp>
      <p:sp>
        <p:nvSpPr>
          <p:cNvPr id="436" name="Google Shape;436;p53"/>
          <p:cNvSpPr txBox="1">
            <a:spLocks noGrp="1"/>
          </p:cNvSpPr>
          <p:nvPr>
            <p:ph type="title" idx="5"/>
          </p:nvPr>
        </p:nvSpPr>
        <p:spPr>
          <a:xfrm>
            <a:off x="6631250" y="1157275"/>
            <a:ext cx="2040600" cy="518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1600"/>
              <a:buFont typeface="Montserrat"/>
              <a:buNone/>
              <a:defRPr sz="1600" b="1">
                <a:solidFill>
                  <a:schemeClr val="accent3"/>
                </a:solidFill>
                <a:latin typeface="Montserrat"/>
                <a:ea typeface="Montserrat"/>
                <a:cs typeface="Montserrat"/>
                <a:sym typeface="Montserrat"/>
              </a:defRPr>
            </a:lvl1pPr>
            <a:lvl2pPr lvl="1" rtl="0">
              <a:spcBef>
                <a:spcPts val="0"/>
              </a:spcBef>
              <a:spcAft>
                <a:spcPts val="0"/>
              </a:spcAft>
              <a:buClr>
                <a:schemeClr val="accent6"/>
              </a:buClr>
              <a:buSzPts val="1600"/>
              <a:buFont typeface="Montserrat"/>
              <a:buNone/>
              <a:defRPr sz="1600" b="1">
                <a:solidFill>
                  <a:schemeClr val="accent6"/>
                </a:solidFill>
                <a:latin typeface="Montserrat"/>
                <a:ea typeface="Montserrat"/>
                <a:cs typeface="Montserrat"/>
                <a:sym typeface="Montserrat"/>
              </a:defRPr>
            </a:lvl2pPr>
            <a:lvl3pPr lvl="2" rtl="0">
              <a:spcBef>
                <a:spcPts val="0"/>
              </a:spcBef>
              <a:spcAft>
                <a:spcPts val="0"/>
              </a:spcAft>
              <a:buClr>
                <a:schemeClr val="accent6"/>
              </a:buClr>
              <a:buSzPts val="1600"/>
              <a:buFont typeface="Montserrat"/>
              <a:buNone/>
              <a:defRPr sz="1600" b="1">
                <a:solidFill>
                  <a:schemeClr val="accent6"/>
                </a:solidFill>
                <a:latin typeface="Montserrat"/>
                <a:ea typeface="Montserrat"/>
                <a:cs typeface="Montserrat"/>
                <a:sym typeface="Montserrat"/>
              </a:defRPr>
            </a:lvl3pPr>
            <a:lvl4pPr lvl="3" rtl="0">
              <a:spcBef>
                <a:spcPts val="0"/>
              </a:spcBef>
              <a:spcAft>
                <a:spcPts val="0"/>
              </a:spcAft>
              <a:buClr>
                <a:schemeClr val="accent6"/>
              </a:buClr>
              <a:buSzPts val="1600"/>
              <a:buFont typeface="Montserrat"/>
              <a:buNone/>
              <a:defRPr sz="1600" b="1">
                <a:solidFill>
                  <a:schemeClr val="accent6"/>
                </a:solidFill>
                <a:latin typeface="Montserrat"/>
                <a:ea typeface="Montserrat"/>
                <a:cs typeface="Montserrat"/>
                <a:sym typeface="Montserrat"/>
              </a:defRPr>
            </a:lvl4pPr>
            <a:lvl5pPr lvl="4" rtl="0">
              <a:spcBef>
                <a:spcPts val="0"/>
              </a:spcBef>
              <a:spcAft>
                <a:spcPts val="0"/>
              </a:spcAft>
              <a:buClr>
                <a:schemeClr val="accent6"/>
              </a:buClr>
              <a:buSzPts val="1600"/>
              <a:buFont typeface="Montserrat"/>
              <a:buNone/>
              <a:defRPr sz="1600" b="1">
                <a:solidFill>
                  <a:schemeClr val="accent6"/>
                </a:solidFill>
                <a:latin typeface="Montserrat"/>
                <a:ea typeface="Montserrat"/>
                <a:cs typeface="Montserrat"/>
                <a:sym typeface="Montserrat"/>
              </a:defRPr>
            </a:lvl5pPr>
            <a:lvl6pPr lvl="5" rtl="0">
              <a:spcBef>
                <a:spcPts val="0"/>
              </a:spcBef>
              <a:spcAft>
                <a:spcPts val="0"/>
              </a:spcAft>
              <a:buClr>
                <a:schemeClr val="accent6"/>
              </a:buClr>
              <a:buSzPts val="1600"/>
              <a:buFont typeface="Montserrat"/>
              <a:buNone/>
              <a:defRPr sz="1600" b="1">
                <a:solidFill>
                  <a:schemeClr val="accent6"/>
                </a:solidFill>
                <a:latin typeface="Montserrat"/>
                <a:ea typeface="Montserrat"/>
                <a:cs typeface="Montserrat"/>
                <a:sym typeface="Montserrat"/>
              </a:defRPr>
            </a:lvl6pPr>
            <a:lvl7pPr lvl="6" rtl="0">
              <a:spcBef>
                <a:spcPts val="0"/>
              </a:spcBef>
              <a:spcAft>
                <a:spcPts val="0"/>
              </a:spcAft>
              <a:buClr>
                <a:schemeClr val="accent6"/>
              </a:buClr>
              <a:buSzPts val="1600"/>
              <a:buFont typeface="Montserrat"/>
              <a:buNone/>
              <a:defRPr sz="1600" b="1">
                <a:solidFill>
                  <a:schemeClr val="accent6"/>
                </a:solidFill>
                <a:latin typeface="Montserrat"/>
                <a:ea typeface="Montserrat"/>
                <a:cs typeface="Montserrat"/>
                <a:sym typeface="Montserrat"/>
              </a:defRPr>
            </a:lvl7pPr>
            <a:lvl8pPr lvl="7" rtl="0">
              <a:spcBef>
                <a:spcPts val="0"/>
              </a:spcBef>
              <a:spcAft>
                <a:spcPts val="0"/>
              </a:spcAft>
              <a:buClr>
                <a:schemeClr val="accent6"/>
              </a:buClr>
              <a:buSzPts val="1600"/>
              <a:buFont typeface="Montserrat"/>
              <a:buNone/>
              <a:defRPr sz="1600" b="1">
                <a:solidFill>
                  <a:schemeClr val="accent6"/>
                </a:solidFill>
                <a:latin typeface="Montserrat"/>
                <a:ea typeface="Montserrat"/>
                <a:cs typeface="Montserrat"/>
                <a:sym typeface="Montserrat"/>
              </a:defRPr>
            </a:lvl8pPr>
            <a:lvl9pPr lvl="8" rtl="0">
              <a:spcBef>
                <a:spcPts val="0"/>
              </a:spcBef>
              <a:spcAft>
                <a:spcPts val="0"/>
              </a:spcAft>
              <a:buClr>
                <a:schemeClr val="accent6"/>
              </a:buClr>
              <a:buSzPts val="1600"/>
              <a:buFont typeface="Montserrat"/>
              <a:buNone/>
              <a:defRPr sz="1600" b="1">
                <a:solidFill>
                  <a:schemeClr val="accent6"/>
                </a:solidFill>
                <a:latin typeface="Montserrat"/>
                <a:ea typeface="Montserrat"/>
                <a:cs typeface="Montserrat"/>
                <a:sym typeface="Montserrat"/>
              </a:defRPr>
            </a:lvl9pPr>
          </a:lstStyle>
          <a:p>
            <a:endParaRPr/>
          </a:p>
        </p:txBody>
      </p:sp>
      <p:sp>
        <p:nvSpPr>
          <p:cNvPr id="437" name="Google Shape;437;p53"/>
          <p:cNvSpPr txBox="1">
            <a:spLocks noGrp="1"/>
          </p:cNvSpPr>
          <p:nvPr>
            <p:ph type="subTitle" idx="1"/>
          </p:nvPr>
        </p:nvSpPr>
        <p:spPr>
          <a:xfrm>
            <a:off x="414350" y="1618025"/>
            <a:ext cx="2067600" cy="2285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1300"/>
              <a:buNone/>
              <a:defRPr sz="13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None/>
              <a:defRPr>
                <a:solidFill>
                  <a:schemeClr val="accent6"/>
                </a:solidFill>
              </a:defRPr>
            </a:lvl7pPr>
            <a:lvl8pPr lvl="7" rtl="0">
              <a:spcBef>
                <a:spcPts val="0"/>
              </a:spcBef>
              <a:spcAft>
                <a:spcPts val="0"/>
              </a:spcAft>
              <a:buClr>
                <a:schemeClr val="accent6"/>
              </a:buClr>
              <a:buSzPts val="1400"/>
              <a:buNone/>
              <a:defRPr>
                <a:solidFill>
                  <a:schemeClr val="accent6"/>
                </a:solidFill>
              </a:defRPr>
            </a:lvl8pPr>
            <a:lvl9pPr lvl="8" rtl="0">
              <a:spcBef>
                <a:spcPts val="0"/>
              </a:spcBef>
              <a:spcAft>
                <a:spcPts val="0"/>
              </a:spcAft>
              <a:buClr>
                <a:schemeClr val="accent6"/>
              </a:buClr>
              <a:buSzPts val="1400"/>
              <a:buNone/>
              <a:defRPr>
                <a:solidFill>
                  <a:schemeClr val="accent6"/>
                </a:solidFill>
              </a:defRPr>
            </a:lvl9pPr>
          </a:lstStyle>
          <a:p>
            <a:endParaRPr/>
          </a:p>
        </p:txBody>
      </p:sp>
      <p:sp>
        <p:nvSpPr>
          <p:cNvPr id="438" name="Google Shape;438;p53"/>
          <p:cNvSpPr txBox="1">
            <a:spLocks noGrp="1"/>
          </p:cNvSpPr>
          <p:nvPr>
            <p:ph type="subTitle" idx="6"/>
          </p:nvPr>
        </p:nvSpPr>
        <p:spPr>
          <a:xfrm>
            <a:off x="2541125" y="1618025"/>
            <a:ext cx="2040600" cy="2285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1300"/>
              <a:buNone/>
              <a:defRPr sz="13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None/>
              <a:defRPr>
                <a:solidFill>
                  <a:schemeClr val="accent6"/>
                </a:solidFill>
              </a:defRPr>
            </a:lvl7pPr>
            <a:lvl8pPr lvl="7" rtl="0">
              <a:spcBef>
                <a:spcPts val="0"/>
              </a:spcBef>
              <a:spcAft>
                <a:spcPts val="0"/>
              </a:spcAft>
              <a:buClr>
                <a:schemeClr val="accent6"/>
              </a:buClr>
              <a:buSzPts val="1400"/>
              <a:buNone/>
              <a:defRPr>
                <a:solidFill>
                  <a:schemeClr val="accent6"/>
                </a:solidFill>
              </a:defRPr>
            </a:lvl8pPr>
            <a:lvl9pPr lvl="8" rtl="0">
              <a:spcBef>
                <a:spcPts val="0"/>
              </a:spcBef>
              <a:spcAft>
                <a:spcPts val="0"/>
              </a:spcAft>
              <a:buClr>
                <a:schemeClr val="accent6"/>
              </a:buClr>
              <a:buSzPts val="1400"/>
              <a:buNone/>
              <a:defRPr>
                <a:solidFill>
                  <a:schemeClr val="accent6"/>
                </a:solidFill>
              </a:defRPr>
            </a:lvl9pPr>
          </a:lstStyle>
          <a:p>
            <a:endParaRPr/>
          </a:p>
        </p:txBody>
      </p:sp>
      <p:sp>
        <p:nvSpPr>
          <p:cNvPr id="439" name="Google Shape;439;p53"/>
          <p:cNvSpPr txBox="1">
            <a:spLocks noGrp="1"/>
          </p:cNvSpPr>
          <p:nvPr>
            <p:ph type="subTitle" idx="7"/>
          </p:nvPr>
        </p:nvSpPr>
        <p:spPr>
          <a:xfrm>
            <a:off x="4608750" y="1618025"/>
            <a:ext cx="2002800" cy="2285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1300"/>
              <a:buNone/>
              <a:defRPr sz="13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None/>
              <a:defRPr>
                <a:solidFill>
                  <a:schemeClr val="accent6"/>
                </a:solidFill>
              </a:defRPr>
            </a:lvl7pPr>
            <a:lvl8pPr lvl="7" rtl="0">
              <a:spcBef>
                <a:spcPts val="0"/>
              </a:spcBef>
              <a:spcAft>
                <a:spcPts val="0"/>
              </a:spcAft>
              <a:buClr>
                <a:schemeClr val="accent6"/>
              </a:buClr>
              <a:buSzPts val="1400"/>
              <a:buNone/>
              <a:defRPr>
                <a:solidFill>
                  <a:schemeClr val="accent6"/>
                </a:solidFill>
              </a:defRPr>
            </a:lvl8pPr>
            <a:lvl9pPr lvl="8" rtl="0">
              <a:spcBef>
                <a:spcPts val="0"/>
              </a:spcBef>
              <a:spcAft>
                <a:spcPts val="0"/>
              </a:spcAft>
              <a:buClr>
                <a:schemeClr val="accent6"/>
              </a:buClr>
              <a:buSzPts val="1400"/>
              <a:buNone/>
              <a:defRPr>
                <a:solidFill>
                  <a:schemeClr val="accent6"/>
                </a:solidFill>
              </a:defRPr>
            </a:lvl9pPr>
          </a:lstStyle>
          <a:p>
            <a:endParaRPr/>
          </a:p>
        </p:txBody>
      </p:sp>
      <p:sp>
        <p:nvSpPr>
          <p:cNvPr id="440" name="Google Shape;440;p53"/>
          <p:cNvSpPr txBox="1">
            <a:spLocks noGrp="1"/>
          </p:cNvSpPr>
          <p:nvPr>
            <p:ph type="subTitle" idx="8"/>
          </p:nvPr>
        </p:nvSpPr>
        <p:spPr>
          <a:xfrm>
            <a:off x="6631250" y="1618025"/>
            <a:ext cx="2002800" cy="2285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1300"/>
              <a:buNone/>
              <a:defRPr sz="13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None/>
              <a:defRPr>
                <a:solidFill>
                  <a:schemeClr val="accent6"/>
                </a:solidFill>
              </a:defRPr>
            </a:lvl7pPr>
            <a:lvl8pPr lvl="7" rtl="0">
              <a:spcBef>
                <a:spcPts val="0"/>
              </a:spcBef>
              <a:spcAft>
                <a:spcPts val="0"/>
              </a:spcAft>
              <a:buClr>
                <a:schemeClr val="accent6"/>
              </a:buClr>
              <a:buSzPts val="1400"/>
              <a:buNone/>
              <a:defRPr>
                <a:solidFill>
                  <a:schemeClr val="accent6"/>
                </a:solidFill>
              </a:defRPr>
            </a:lvl8pPr>
            <a:lvl9pPr lvl="8" rtl="0">
              <a:spcBef>
                <a:spcPts val="0"/>
              </a:spcBef>
              <a:spcAft>
                <a:spcPts val="0"/>
              </a:spcAft>
              <a:buClr>
                <a:schemeClr val="accent6"/>
              </a:buClr>
              <a:buSzPts val="1400"/>
              <a:buNone/>
              <a:defRPr>
                <a:solidFill>
                  <a:schemeClr val="accent6"/>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ull Picture and Copy">
  <p:cSld name="CUSTOM_2">
    <p:spTree>
      <p:nvGrpSpPr>
        <p:cNvPr id="1" name="Shape 25"/>
        <p:cNvGrpSpPr/>
        <p:nvPr/>
      </p:nvGrpSpPr>
      <p:grpSpPr>
        <a:xfrm>
          <a:off x="0" y="0"/>
          <a:ext cx="0" cy="0"/>
          <a:chOff x="0" y="0"/>
          <a:chExt cx="0" cy="0"/>
        </a:xfrm>
      </p:grpSpPr>
      <p:sp>
        <p:nvSpPr>
          <p:cNvPr id="26" name="Google Shape;26;p5"/>
          <p:cNvSpPr>
            <a:spLocks noGrp="1"/>
          </p:cNvSpPr>
          <p:nvPr>
            <p:ph type="pic" idx="2"/>
          </p:nvPr>
        </p:nvSpPr>
        <p:spPr>
          <a:xfrm>
            <a:off x="0" y="6850"/>
            <a:ext cx="9196500" cy="5143500"/>
          </a:xfrm>
          <a:prstGeom prst="rect">
            <a:avLst/>
          </a:prstGeom>
          <a:noFill/>
          <a:ln>
            <a:noFill/>
          </a:ln>
        </p:spPr>
      </p:sp>
      <p:sp>
        <p:nvSpPr>
          <p:cNvPr id="28" name="Google Shape;28;p5"/>
          <p:cNvSpPr txBox="1">
            <a:spLocks noGrp="1"/>
          </p:cNvSpPr>
          <p:nvPr>
            <p:ph type="title"/>
          </p:nvPr>
        </p:nvSpPr>
        <p:spPr>
          <a:xfrm>
            <a:off x="613775" y="1759025"/>
            <a:ext cx="7647300" cy="719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3600"/>
              <a:buFont typeface="Montserrat"/>
              <a:buNone/>
              <a:defRPr sz="3600" b="1">
                <a:solidFill>
                  <a:schemeClr val="lt1"/>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647925" y="2486450"/>
            <a:ext cx="4697700" cy="1652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re Values White">
  <p:cSld name="Core Values White">
    <p:spTree>
      <p:nvGrpSpPr>
        <p:cNvPr id="1" name="Shape 441"/>
        <p:cNvGrpSpPr/>
        <p:nvPr/>
      </p:nvGrpSpPr>
      <p:grpSpPr>
        <a:xfrm>
          <a:off x="0" y="0"/>
          <a:ext cx="0" cy="0"/>
          <a:chOff x="0" y="0"/>
          <a:chExt cx="0" cy="0"/>
        </a:xfrm>
      </p:grpSpPr>
      <p:sp>
        <p:nvSpPr>
          <p:cNvPr id="442" name="Google Shape;442;p54"/>
          <p:cNvSpPr txBox="1"/>
          <p:nvPr/>
        </p:nvSpPr>
        <p:spPr>
          <a:xfrm>
            <a:off x="438000" y="2366675"/>
            <a:ext cx="3668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400" b="1" i="0" u="none" strike="noStrike" cap="none">
                <a:solidFill>
                  <a:schemeClr val="dk1"/>
                </a:solidFill>
                <a:latin typeface="Montserrat"/>
                <a:ea typeface="Montserrat"/>
                <a:cs typeface="Montserrat"/>
                <a:sym typeface="Montserrat"/>
              </a:rPr>
              <a:t>United by core values</a:t>
            </a:r>
            <a:endParaRPr>
              <a:latin typeface="Montserrat"/>
              <a:ea typeface="Montserrat"/>
              <a:cs typeface="Montserrat"/>
              <a:sym typeface="Montserrat"/>
            </a:endParaRPr>
          </a:p>
        </p:txBody>
      </p:sp>
      <p:pic>
        <p:nvPicPr>
          <p:cNvPr id="443" name="Google Shape;443;p54"/>
          <p:cNvPicPr preferRelativeResize="0"/>
          <p:nvPr/>
        </p:nvPicPr>
        <p:blipFill rotWithShape="1">
          <a:blip r:embed="rId2">
            <a:alphaModFix/>
          </a:blip>
          <a:srcRect/>
          <a:stretch/>
        </p:blipFill>
        <p:spPr>
          <a:xfrm>
            <a:off x="4050222" y="2"/>
            <a:ext cx="4294636" cy="471825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lient Experience">
  <p:cSld name="Client Experience">
    <p:spTree>
      <p:nvGrpSpPr>
        <p:cNvPr id="1" name="Shape 444"/>
        <p:cNvGrpSpPr/>
        <p:nvPr/>
      </p:nvGrpSpPr>
      <p:grpSpPr>
        <a:xfrm>
          <a:off x="0" y="0"/>
          <a:ext cx="0" cy="0"/>
          <a:chOff x="0" y="0"/>
          <a:chExt cx="0" cy="0"/>
        </a:xfrm>
      </p:grpSpPr>
      <p:sp>
        <p:nvSpPr>
          <p:cNvPr id="445" name="Google Shape;445;p55"/>
          <p:cNvSpPr txBox="1">
            <a:spLocks noGrp="1"/>
          </p:cNvSpPr>
          <p:nvPr>
            <p:ph type="title"/>
          </p:nvPr>
        </p:nvSpPr>
        <p:spPr>
          <a:xfrm>
            <a:off x="445450" y="1611750"/>
            <a:ext cx="2170500" cy="1555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400"/>
              <a:buFont typeface="Montserrat"/>
              <a:buNone/>
              <a:defRPr sz="2400" b="1">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est of Both Worlds White">
  <p:cSld name="Best of Both Worlds White">
    <p:spTree>
      <p:nvGrpSpPr>
        <p:cNvPr id="1" name="Shape 446"/>
        <p:cNvGrpSpPr/>
        <p:nvPr/>
      </p:nvGrpSpPr>
      <p:grpSpPr>
        <a:xfrm>
          <a:off x="0" y="0"/>
          <a:ext cx="0" cy="0"/>
          <a:chOff x="0" y="0"/>
          <a:chExt cx="0" cy="0"/>
        </a:xfrm>
      </p:grpSpPr>
      <p:sp>
        <p:nvSpPr>
          <p:cNvPr id="447" name="Google Shape;447;p56"/>
          <p:cNvSpPr/>
          <p:nvPr/>
        </p:nvSpPr>
        <p:spPr>
          <a:xfrm flipH="1">
            <a:off x="405800" y="1173761"/>
            <a:ext cx="2924700" cy="3001200"/>
          </a:xfrm>
          <a:prstGeom prst="ellipse">
            <a:avLst/>
          </a:prstGeom>
          <a:solidFill>
            <a:srgbClr val="508EB2">
              <a:alpha val="84710"/>
            </a:srgb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rgbClr val="E46C0A"/>
              </a:solidFill>
              <a:latin typeface="Arial"/>
              <a:ea typeface="Arial"/>
              <a:cs typeface="Arial"/>
              <a:sym typeface="Arial"/>
            </a:endParaRPr>
          </a:p>
        </p:txBody>
      </p:sp>
      <p:sp>
        <p:nvSpPr>
          <p:cNvPr id="448" name="Google Shape;448;p56"/>
          <p:cNvSpPr/>
          <p:nvPr/>
        </p:nvSpPr>
        <p:spPr>
          <a:xfrm flipH="1">
            <a:off x="2710396" y="1173762"/>
            <a:ext cx="2973300" cy="2928000"/>
          </a:xfrm>
          <a:prstGeom prst="ellipse">
            <a:avLst/>
          </a:prstGeom>
          <a:solidFill>
            <a:srgbClr val="7A65A1">
              <a:alpha val="84710"/>
            </a:srgb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rgbClr val="639109"/>
              </a:solidFill>
              <a:latin typeface="Arial"/>
              <a:ea typeface="Arial"/>
              <a:cs typeface="Arial"/>
              <a:sym typeface="Arial"/>
            </a:endParaRPr>
          </a:p>
        </p:txBody>
      </p:sp>
      <p:sp>
        <p:nvSpPr>
          <p:cNvPr id="449" name="Google Shape;449;p56"/>
          <p:cNvSpPr txBox="1"/>
          <p:nvPr/>
        </p:nvSpPr>
        <p:spPr>
          <a:xfrm>
            <a:off x="761325" y="2258850"/>
            <a:ext cx="1949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600" b="1" i="0" u="none" strike="noStrike" cap="none">
                <a:solidFill>
                  <a:schemeClr val="lt1"/>
                </a:solidFill>
                <a:latin typeface="Montserrat"/>
                <a:ea typeface="Montserrat"/>
                <a:cs typeface="Montserrat"/>
                <a:sym typeface="Montserrat"/>
              </a:rPr>
              <a:t>Boutique</a:t>
            </a:r>
            <a:endParaRPr>
              <a:latin typeface="Montserrat"/>
              <a:ea typeface="Montserrat"/>
              <a:cs typeface="Montserrat"/>
              <a:sym typeface="Montserrat"/>
            </a:endParaRPr>
          </a:p>
          <a:p>
            <a:pPr marL="0" marR="0" lvl="0" indent="0" algn="ctr" rtl="0">
              <a:lnSpc>
                <a:spcPct val="100000"/>
              </a:lnSpc>
              <a:spcBef>
                <a:spcPts val="0"/>
              </a:spcBef>
              <a:spcAft>
                <a:spcPts val="0"/>
              </a:spcAft>
              <a:buNone/>
            </a:pPr>
            <a:r>
              <a:rPr lang="en" sz="1600" b="1" i="0" u="none" strike="noStrike" cap="none">
                <a:solidFill>
                  <a:schemeClr val="lt1"/>
                </a:solidFill>
                <a:latin typeface="Montserrat"/>
                <a:ea typeface="Montserrat"/>
                <a:cs typeface="Montserrat"/>
                <a:sym typeface="Montserrat"/>
              </a:rPr>
              <a:t>Attention And </a:t>
            </a:r>
            <a:br>
              <a:rPr lang="en" sz="1600" b="1" i="0" u="none" strike="noStrike" cap="none">
                <a:solidFill>
                  <a:schemeClr val="lt1"/>
                </a:solidFill>
                <a:latin typeface="Montserrat"/>
                <a:ea typeface="Montserrat"/>
                <a:cs typeface="Montserrat"/>
                <a:sym typeface="Montserrat"/>
              </a:rPr>
            </a:br>
            <a:r>
              <a:rPr lang="en" sz="1600" b="1">
                <a:solidFill>
                  <a:schemeClr val="lt1"/>
                </a:solidFill>
                <a:latin typeface="Montserrat"/>
                <a:ea typeface="Montserrat"/>
                <a:cs typeface="Montserrat"/>
                <a:sym typeface="Montserrat"/>
              </a:rPr>
              <a:t>Personal Touch</a:t>
            </a:r>
            <a:endParaRPr>
              <a:latin typeface="Montserrat"/>
              <a:ea typeface="Montserrat"/>
              <a:cs typeface="Montserrat"/>
              <a:sym typeface="Montserrat"/>
            </a:endParaRPr>
          </a:p>
        </p:txBody>
      </p:sp>
      <p:sp>
        <p:nvSpPr>
          <p:cNvPr id="450" name="Google Shape;450;p56"/>
          <p:cNvSpPr txBox="1"/>
          <p:nvPr/>
        </p:nvSpPr>
        <p:spPr>
          <a:xfrm>
            <a:off x="3164318" y="2375870"/>
            <a:ext cx="20964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600" b="1" i="0" u="none" strike="noStrike" cap="none">
                <a:solidFill>
                  <a:schemeClr val="lt1"/>
                </a:solidFill>
                <a:latin typeface="Montserrat"/>
                <a:ea typeface="Montserrat"/>
                <a:cs typeface="Montserrat"/>
                <a:sym typeface="Montserrat"/>
              </a:rPr>
              <a:t>Global Resources </a:t>
            </a:r>
            <a:endParaRPr>
              <a:latin typeface="Montserrat"/>
              <a:ea typeface="Montserrat"/>
              <a:cs typeface="Montserrat"/>
              <a:sym typeface="Montserrat"/>
            </a:endParaRPr>
          </a:p>
          <a:p>
            <a:pPr marL="0" marR="0" lvl="0" indent="0" algn="ctr" rtl="0">
              <a:lnSpc>
                <a:spcPct val="100000"/>
              </a:lnSpc>
              <a:spcBef>
                <a:spcPts val="0"/>
              </a:spcBef>
              <a:spcAft>
                <a:spcPts val="0"/>
              </a:spcAft>
              <a:buNone/>
            </a:pPr>
            <a:r>
              <a:rPr lang="en" sz="1600" b="1" i="0" u="none" strike="noStrike" cap="none">
                <a:solidFill>
                  <a:schemeClr val="lt1"/>
                </a:solidFill>
                <a:latin typeface="Montserrat"/>
                <a:ea typeface="Montserrat"/>
                <a:cs typeface="Montserrat"/>
                <a:sym typeface="Montserrat"/>
              </a:rPr>
              <a:t>And Reach</a:t>
            </a:r>
            <a:endParaRPr>
              <a:latin typeface="Montserrat"/>
              <a:ea typeface="Montserrat"/>
              <a:cs typeface="Montserrat"/>
              <a:sym typeface="Montserrat"/>
            </a:endParaRPr>
          </a:p>
        </p:txBody>
      </p:sp>
      <p:sp>
        <p:nvSpPr>
          <p:cNvPr id="451" name="Google Shape;451;p56"/>
          <p:cNvSpPr txBox="1">
            <a:spLocks noGrp="1"/>
          </p:cNvSpPr>
          <p:nvPr>
            <p:ph type="title"/>
          </p:nvPr>
        </p:nvSpPr>
        <p:spPr>
          <a:xfrm>
            <a:off x="445450" y="542650"/>
            <a:ext cx="5189700" cy="477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52" name="Google Shape;452;p56"/>
          <p:cNvSpPr txBox="1">
            <a:spLocks noGrp="1"/>
          </p:cNvSpPr>
          <p:nvPr>
            <p:ph type="body" idx="1"/>
          </p:nvPr>
        </p:nvSpPr>
        <p:spPr>
          <a:xfrm>
            <a:off x="5888125" y="2057200"/>
            <a:ext cx="3110100" cy="1931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1pPr>
            <a:lvl2pPr marL="914400" lvl="1"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2pPr>
            <a:lvl3pPr marL="1371600" lvl="2"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3pPr>
            <a:lvl4pPr marL="1828800" lvl="3"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4pPr>
            <a:lvl5pPr marL="2286000" lvl="4"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5pPr>
            <a:lvl6pPr marL="2743200" lvl="5"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6pPr>
            <a:lvl7pPr marL="3200400" lvl="6"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7pPr>
            <a:lvl8pPr marL="3657600" lvl="7"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8pPr>
            <a:lvl9pPr marL="4114800" lvl="8"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Awards">
  <p:cSld name="CUSTOM_5">
    <p:spTree>
      <p:nvGrpSpPr>
        <p:cNvPr id="1" name="Shape 453"/>
        <p:cNvGrpSpPr/>
        <p:nvPr/>
      </p:nvGrpSpPr>
      <p:grpSpPr>
        <a:xfrm>
          <a:off x="0" y="0"/>
          <a:ext cx="0" cy="0"/>
          <a:chOff x="0" y="0"/>
          <a:chExt cx="0" cy="0"/>
        </a:xfrm>
      </p:grpSpPr>
      <p:sp>
        <p:nvSpPr>
          <p:cNvPr id="454" name="Google Shape;454;p57"/>
          <p:cNvSpPr/>
          <p:nvPr/>
        </p:nvSpPr>
        <p:spPr>
          <a:xfrm>
            <a:off x="-721" y="1"/>
            <a:ext cx="9144600" cy="458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55" name="Google Shape;455;p57"/>
          <p:cNvCxnSpPr/>
          <p:nvPr/>
        </p:nvCxnSpPr>
        <p:spPr>
          <a:xfrm rot="10800000" flipH="1">
            <a:off x="425595" y="1595637"/>
            <a:ext cx="8289300" cy="5700"/>
          </a:xfrm>
          <a:prstGeom prst="straightConnector1">
            <a:avLst/>
          </a:prstGeom>
          <a:noFill/>
          <a:ln w="9525" cap="flat" cmpd="sng">
            <a:solidFill>
              <a:schemeClr val="lt1"/>
            </a:solidFill>
            <a:prstDash val="solid"/>
            <a:round/>
            <a:headEnd type="none" w="sm" len="sm"/>
            <a:tailEnd type="none" w="sm" len="sm"/>
          </a:ln>
        </p:spPr>
      </p:cxnSp>
      <p:cxnSp>
        <p:nvCxnSpPr>
          <p:cNvPr id="456" name="Google Shape;456;p57"/>
          <p:cNvCxnSpPr/>
          <p:nvPr/>
        </p:nvCxnSpPr>
        <p:spPr>
          <a:xfrm rot="10800000" flipH="1">
            <a:off x="427345" y="2800937"/>
            <a:ext cx="8289300" cy="5700"/>
          </a:xfrm>
          <a:prstGeom prst="straightConnector1">
            <a:avLst/>
          </a:prstGeom>
          <a:noFill/>
          <a:ln w="9525" cap="flat" cmpd="sng">
            <a:solidFill>
              <a:schemeClr val="lt1"/>
            </a:solidFill>
            <a:prstDash val="solid"/>
            <a:round/>
            <a:headEnd type="none" w="sm" len="sm"/>
            <a:tailEnd type="none" w="sm" len="sm"/>
          </a:ln>
        </p:spPr>
      </p:cxnSp>
      <p:sp>
        <p:nvSpPr>
          <p:cNvPr id="457" name="Google Shape;457;p57"/>
          <p:cNvSpPr txBox="1">
            <a:spLocks noGrp="1"/>
          </p:cNvSpPr>
          <p:nvPr>
            <p:ph type="title"/>
          </p:nvPr>
        </p:nvSpPr>
        <p:spPr>
          <a:xfrm>
            <a:off x="372575" y="939500"/>
            <a:ext cx="7362300" cy="469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8" name="Google Shape;458;p57"/>
          <p:cNvSpPr txBox="1">
            <a:spLocks noGrp="1"/>
          </p:cNvSpPr>
          <p:nvPr>
            <p:ph type="subTitle" idx="1"/>
          </p:nvPr>
        </p:nvSpPr>
        <p:spPr>
          <a:xfrm>
            <a:off x="328775" y="1555075"/>
            <a:ext cx="1412400" cy="1020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1200"/>
              <a:buFont typeface="Montserrat"/>
              <a:buNone/>
              <a:defRPr sz="1200" b="1">
                <a:solidFill>
                  <a:schemeClr val="lt1"/>
                </a:solidFill>
                <a:latin typeface="Montserrat"/>
                <a:ea typeface="Montserrat"/>
                <a:cs typeface="Montserrat"/>
                <a:sym typeface="Montserrat"/>
              </a:defRPr>
            </a:lvl1pPr>
            <a:lvl2pPr lvl="1">
              <a:spcBef>
                <a:spcPts val="0"/>
              </a:spcBef>
              <a:spcAft>
                <a:spcPts val="0"/>
              </a:spcAft>
              <a:buSzPts val="1400"/>
              <a:buNone/>
              <a:defRPr b="1"/>
            </a:lvl2pPr>
            <a:lvl3pPr lvl="2">
              <a:spcBef>
                <a:spcPts val="0"/>
              </a:spcBef>
              <a:spcAft>
                <a:spcPts val="0"/>
              </a:spcAft>
              <a:buSzPts val="1400"/>
              <a:buNone/>
              <a:defRPr b="1"/>
            </a:lvl3pPr>
            <a:lvl4pPr lvl="3">
              <a:spcBef>
                <a:spcPts val="0"/>
              </a:spcBef>
              <a:spcAft>
                <a:spcPts val="0"/>
              </a:spcAft>
              <a:buSzPts val="1400"/>
              <a:buNone/>
              <a:defRPr b="1"/>
            </a:lvl4pPr>
            <a:lvl5pPr lvl="4">
              <a:spcBef>
                <a:spcPts val="0"/>
              </a:spcBef>
              <a:spcAft>
                <a:spcPts val="0"/>
              </a:spcAft>
              <a:buSzPts val="1400"/>
              <a:buNone/>
              <a:defRPr b="1"/>
            </a:lvl5pPr>
            <a:lvl6pPr lvl="5">
              <a:spcBef>
                <a:spcPts val="0"/>
              </a:spcBef>
              <a:spcAft>
                <a:spcPts val="0"/>
              </a:spcAft>
              <a:buSzPts val="1400"/>
              <a:buNone/>
              <a:defRPr b="1"/>
            </a:lvl6pPr>
            <a:lvl7pPr lvl="6">
              <a:spcBef>
                <a:spcPts val="0"/>
              </a:spcBef>
              <a:spcAft>
                <a:spcPts val="0"/>
              </a:spcAft>
              <a:buSzPts val="1400"/>
              <a:buNone/>
              <a:defRPr b="1"/>
            </a:lvl7pPr>
            <a:lvl8pPr lvl="7">
              <a:spcBef>
                <a:spcPts val="0"/>
              </a:spcBef>
              <a:spcAft>
                <a:spcPts val="0"/>
              </a:spcAft>
              <a:buSzPts val="1400"/>
              <a:buNone/>
              <a:defRPr b="1"/>
            </a:lvl8pPr>
            <a:lvl9pPr lvl="8">
              <a:spcBef>
                <a:spcPts val="0"/>
              </a:spcBef>
              <a:spcAft>
                <a:spcPts val="0"/>
              </a:spcAft>
              <a:buSzPts val="1400"/>
              <a:buNone/>
              <a:defRPr b="1"/>
            </a:lvl9pPr>
          </a:lstStyle>
          <a:p>
            <a:endParaRPr/>
          </a:p>
        </p:txBody>
      </p:sp>
      <p:sp>
        <p:nvSpPr>
          <p:cNvPr id="459" name="Google Shape;459;p57"/>
          <p:cNvSpPr txBox="1">
            <a:spLocks noGrp="1"/>
          </p:cNvSpPr>
          <p:nvPr>
            <p:ph type="subTitle" idx="2"/>
          </p:nvPr>
        </p:nvSpPr>
        <p:spPr>
          <a:xfrm>
            <a:off x="2070125" y="1555075"/>
            <a:ext cx="1412400" cy="102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200"/>
              <a:buFont typeface="Montserrat"/>
              <a:buNone/>
              <a:defRPr sz="1200" b="1">
                <a:solidFill>
                  <a:schemeClr val="lt1"/>
                </a:solidFill>
                <a:latin typeface="Montserrat"/>
                <a:ea typeface="Montserrat"/>
                <a:cs typeface="Montserrat"/>
                <a:sym typeface="Montserrat"/>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a:endParaRPr/>
          </a:p>
        </p:txBody>
      </p:sp>
      <p:sp>
        <p:nvSpPr>
          <p:cNvPr id="460" name="Google Shape;460;p57"/>
          <p:cNvSpPr txBox="1">
            <a:spLocks noGrp="1"/>
          </p:cNvSpPr>
          <p:nvPr>
            <p:ph type="subTitle" idx="3"/>
          </p:nvPr>
        </p:nvSpPr>
        <p:spPr>
          <a:xfrm>
            <a:off x="3759525" y="1555075"/>
            <a:ext cx="1412400" cy="102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200"/>
              <a:buFont typeface="Montserrat"/>
              <a:buNone/>
              <a:defRPr sz="1200" b="1">
                <a:solidFill>
                  <a:schemeClr val="lt1"/>
                </a:solidFill>
                <a:latin typeface="Montserrat"/>
                <a:ea typeface="Montserrat"/>
                <a:cs typeface="Montserrat"/>
                <a:sym typeface="Montserrat"/>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a:endParaRPr/>
          </a:p>
        </p:txBody>
      </p:sp>
      <p:sp>
        <p:nvSpPr>
          <p:cNvPr id="461" name="Google Shape;461;p57"/>
          <p:cNvSpPr txBox="1">
            <a:spLocks noGrp="1"/>
          </p:cNvSpPr>
          <p:nvPr>
            <p:ph type="subTitle" idx="4"/>
          </p:nvPr>
        </p:nvSpPr>
        <p:spPr>
          <a:xfrm>
            <a:off x="5500875" y="1555075"/>
            <a:ext cx="1412400" cy="102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200"/>
              <a:buFont typeface="Montserrat"/>
              <a:buNone/>
              <a:defRPr sz="1200" b="1">
                <a:solidFill>
                  <a:schemeClr val="lt1"/>
                </a:solidFill>
                <a:latin typeface="Montserrat"/>
                <a:ea typeface="Montserrat"/>
                <a:cs typeface="Montserrat"/>
                <a:sym typeface="Montserrat"/>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a:endParaRPr/>
          </a:p>
        </p:txBody>
      </p:sp>
      <p:sp>
        <p:nvSpPr>
          <p:cNvPr id="462" name="Google Shape;462;p57"/>
          <p:cNvSpPr txBox="1">
            <a:spLocks noGrp="1"/>
          </p:cNvSpPr>
          <p:nvPr>
            <p:ph type="subTitle" idx="5"/>
          </p:nvPr>
        </p:nvSpPr>
        <p:spPr>
          <a:xfrm>
            <a:off x="7242225" y="1555075"/>
            <a:ext cx="1412400" cy="102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200"/>
              <a:buFont typeface="Montserrat"/>
              <a:buNone/>
              <a:defRPr sz="1200" b="1">
                <a:solidFill>
                  <a:schemeClr val="lt1"/>
                </a:solidFill>
                <a:latin typeface="Montserrat"/>
                <a:ea typeface="Montserrat"/>
                <a:cs typeface="Montserrat"/>
                <a:sym typeface="Montserrat"/>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a:endParaRPr/>
          </a:p>
        </p:txBody>
      </p:sp>
      <p:sp>
        <p:nvSpPr>
          <p:cNvPr id="463" name="Google Shape;463;p57"/>
          <p:cNvSpPr txBox="1">
            <a:spLocks noGrp="1"/>
          </p:cNvSpPr>
          <p:nvPr>
            <p:ph type="subTitle" idx="6"/>
          </p:nvPr>
        </p:nvSpPr>
        <p:spPr>
          <a:xfrm>
            <a:off x="328775" y="2769950"/>
            <a:ext cx="1412400" cy="102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200"/>
              <a:buFont typeface="Montserrat"/>
              <a:buNone/>
              <a:defRPr sz="1200" b="1">
                <a:solidFill>
                  <a:schemeClr val="lt1"/>
                </a:solidFill>
                <a:latin typeface="Montserrat"/>
                <a:ea typeface="Montserrat"/>
                <a:cs typeface="Montserrat"/>
                <a:sym typeface="Montserrat"/>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a:endParaRPr/>
          </a:p>
        </p:txBody>
      </p:sp>
      <p:sp>
        <p:nvSpPr>
          <p:cNvPr id="464" name="Google Shape;464;p57"/>
          <p:cNvSpPr txBox="1">
            <a:spLocks noGrp="1"/>
          </p:cNvSpPr>
          <p:nvPr>
            <p:ph type="subTitle" idx="7"/>
          </p:nvPr>
        </p:nvSpPr>
        <p:spPr>
          <a:xfrm>
            <a:off x="2070125" y="2769950"/>
            <a:ext cx="1412400" cy="102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200"/>
              <a:buFont typeface="Montserrat"/>
              <a:buNone/>
              <a:defRPr sz="1200" b="1">
                <a:solidFill>
                  <a:schemeClr val="lt1"/>
                </a:solidFill>
                <a:latin typeface="Montserrat"/>
                <a:ea typeface="Montserrat"/>
                <a:cs typeface="Montserrat"/>
                <a:sym typeface="Montserrat"/>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a:endParaRPr/>
          </a:p>
        </p:txBody>
      </p:sp>
      <p:sp>
        <p:nvSpPr>
          <p:cNvPr id="465" name="Google Shape;465;p57"/>
          <p:cNvSpPr txBox="1">
            <a:spLocks noGrp="1"/>
          </p:cNvSpPr>
          <p:nvPr>
            <p:ph type="subTitle" idx="8"/>
          </p:nvPr>
        </p:nvSpPr>
        <p:spPr>
          <a:xfrm>
            <a:off x="3759525" y="2769950"/>
            <a:ext cx="1412400" cy="102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200"/>
              <a:buFont typeface="Montserrat"/>
              <a:buNone/>
              <a:defRPr sz="1200" b="1">
                <a:solidFill>
                  <a:schemeClr val="lt1"/>
                </a:solidFill>
                <a:latin typeface="Montserrat"/>
                <a:ea typeface="Montserrat"/>
                <a:cs typeface="Montserrat"/>
                <a:sym typeface="Montserrat"/>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a:endParaRPr/>
          </a:p>
        </p:txBody>
      </p:sp>
      <p:sp>
        <p:nvSpPr>
          <p:cNvPr id="466" name="Google Shape;466;p57"/>
          <p:cNvSpPr txBox="1">
            <a:spLocks noGrp="1"/>
          </p:cNvSpPr>
          <p:nvPr>
            <p:ph type="subTitle" idx="9"/>
          </p:nvPr>
        </p:nvSpPr>
        <p:spPr>
          <a:xfrm>
            <a:off x="5500875" y="2769950"/>
            <a:ext cx="1412400" cy="102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200"/>
              <a:buFont typeface="Montserrat"/>
              <a:buNone/>
              <a:defRPr sz="1200" b="1">
                <a:solidFill>
                  <a:schemeClr val="lt1"/>
                </a:solidFill>
                <a:latin typeface="Montserrat"/>
                <a:ea typeface="Montserrat"/>
                <a:cs typeface="Montserrat"/>
                <a:sym typeface="Montserrat"/>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a:endParaRPr/>
          </a:p>
        </p:txBody>
      </p:sp>
      <p:sp>
        <p:nvSpPr>
          <p:cNvPr id="467" name="Google Shape;467;p57"/>
          <p:cNvSpPr txBox="1">
            <a:spLocks noGrp="1"/>
          </p:cNvSpPr>
          <p:nvPr>
            <p:ph type="subTitle" idx="13"/>
          </p:nvPr>
        </p:nvSpPr>
        <p:spPr>
          <a:xfrm>
            <a:off x="7242225" y="2769950"/>
            <a:ext cx="1412400" cy="102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200"/>
              <a:buFont typeface="Montserrat"/>
              <a:buNone/>
              <a:defRPr sz="1200" b="1">
                <a:solidFill>
                  <a:schemeClr val="lt1"/>
                </a:solidFill>
                <a:latin typeface="Montserrat"/>
                <a:ea typeface="Montserrat"/>
                <a:cs typeface="Montserrat"/>
                <a:sym typeface="Montserrat"/>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Title" type="title">
  <p:cSld name="Main Title">
    <p:spTree>
      <p:nvGrpSpPr>
        <p:cNvPr id="1" name="Shape 11"/>
        <p:cNvGrpSpPr/>
        <p:nvPr/>
      </p:nvGrpSpPr>
      <p:grpSpPr>
        <a:xfrm>
          <a:off x="0" y="0"/>
          <a:ext cx="0" cy="0"/>
          <a:chOff x="0" y="0"/>
          <a:chExt cx="0" cy="0"/>
        </a:xfrm>
      </p:grpSpPr>
      <p:pic>
        <p:nvPicPr>
          <p:cNvPr id="12" name="Google Shape;12;p58"/>
          <p:cNvPicPr preferRelativeResize="0"/>
          <p:nvPr/>
        </p:nvPicPr>
        <p:blipFill rotWithShape="1">
          <a:blip r:embed="rId2">
            <a:alphaModFix/>
          </a:blip>
          <a:srcRect/>
          <a:stretch/>
        </p:blipFill>
        <p:spPr>
          <a:xfrm>
            <a:off x="-100" y="688"/>
            <a:ext cx="9144000" cy="5143513"/>
          </a:xfrm>
          <a:prstGeom prst="rect">
            <a:avLst/>
          </a:prstGeom>
          <a:noFill/>
          <a:ln>
            <a:noFill/>
          </a:ln>
        </p:spPr>
      </p:pic>
      <p:sp>
        <p:nvSpPr>
          <p:cNvPr id="13" name="Google Shape;13;p58"/>
          <p:cNvSpPr txBox="1">
            <a:spLocks noGrp="1"/>
          </p:cNvSpPr>
          <p:nvPr>
            <p:ph type="ctrTitle"/>
          </p:nvPr>
        </p:nvSpPr>
        <p:spPr>
          <a:xfrm>
            <a:off x="1690550" y="2304675"/>
            <a:ext cx="5762700" cy="7338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lt1"/>
              </a:buClr>
              <a:buSzPts val="3900"/>
              <a:buFont typeface="Montserrat Black"/>
              <a:buNone/>
              <a:defRPr b="0" i="0">
                <a:solidFill>
                  <a:schemeClr val="lt1"/>
                </a:solidFill>
                <a:latin typeface="Montserrat Black"/>
                <a:ea typeface="Montserrat Black"/>
                <a:cs typeface="Montserrat Black"/>
                <a:sym typeface="Montserrat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8"/>
          <p:cNvSpPr txBox="1">
            <a:spLocks noGrp="1"/>
          </p:cNvSpPr>
          <p:nvPr>
            <p:ph type="subTitle" idx="1"/>
          </p:nvPr>
        </p:nvSpPr>
        <p:spPr>
          <a:xfrm>
            <a:off x="685800" y="3038475"/>
            <a:ext cx="7772400" cy="6585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300"/>
              </a:spcBef>
              <a:spcAft>
                <a:spcPts val="0"/>
              </a:spcAft>
              <a:buClr>
                <a:schemeClr val="lt1"/>
              </a:buClr>
              <a:buSzPts val="2000"/>
              <a:buFont typeface="Montserrat"/>
              <a:buNone/>
              <a:defRPr sz="2000" i="0">
                <a:solidFill>
                  <a:schemeClr val="lt1"/>
                </a:solidFill>
                <a:latin typeface="Montserrat"/>
                <a:ea typeface="Montserrat"/>
                <a:cs typeface="Montserrat"/>
                <a:sym typeface="Montserrat"/>
              </a:defRPr>
            </a:lvl1pPr>
            <a:lvl2pPr lvl="1" algn="ctr">
              <a:lnSpc>
                <a:spcPct val="100000"/>
              </a:lnSpc>
              <a:spcBef>
                <a:spcPts val="600"/>
              </a:spcBef>
              <a:spcAft>
                <a:spcPts val="0"/>
              </a:spcAft>
              <a:buClr>
                <a:srgbClr val="888888"/>
              </a:buClr>
              <a:buSzPts val="2000"/>
              <a:buNone/>
              <a:defRPr>
                <a:solidFill>
                  <a:srgbClr val="888888"/>
                </a:solidFill>
              </a:defRPr>
            </a:lvl2pPr>
            <a:lvl3pPr lvl="2" algn="ctr">
              <a:lnSpc>
                <a:spcPct val="100000"/>
              </a:lnSpc>
              <a:spcBef>
                <a:spcPts val="600"/>
              </a:spcBef>
              <a:spcAft>
                <a:spcPts val="0"/>
              </a:spcAft>
              <a:buClr>
                <a:srgbClr val="888888"/>
              </a:buClr>
              <a:buSzPts val="1800"/>
              <a:buNone/>
              <a:defRPr>
                <a:solidFill>
                  <a:srgbClr val="888888"/>
                </a:solidFill>
              </a:defRPr>
            </a:lvl3pPr>
            <a:lvl4pPr lvl="3" algn="ctr">
              <a:lnSpc>
                <a:spcPct val="100000"/>
              </a:lnSpc>
              <a:spcBef>
                <a:spcPts val="600"/>
              </a:spcBef>
              <a:spcAft>
                <a:spcPts val="0"/>
              </a:spcAft>
              <a:buClr>
                <a:srgbClr val="888888"/>
              </a:buClr>
              <a:buSzPts val="1800"/>
              <a:buNone/>
              <a:defRPr>
                <a:solidFill>
                  <a:srgbClr val="888888"/>
                </a:solidFill>
              </a:defRPr>
            </a:lvl4pPr>
            <a:lvl5pPr lvl="4" algn="ctr">
              <a:lnSpc>
                <a:spcPct val="100000"/>
              </a:lnSpc>
              <a:spcBef>
                <a:spcPts val="600"/>
              </a:spcBef>
              <a:spcAft>
                <a:spcPts val="0"/>
              </a:spcAft>
              <a:buClr>
                <a:srgbClr val="888888"/>
              </a:buClr>
              <a:buSzPts val="1800"/>
              <a:buNone/>
              <a:defRPr>
                <a:solidFill>
                  <a:srgbClr val="888888"/>
                </a:solidFill>
              </a:defRPr>
            </a:lvl5pPr>
            <a:lvl6pPr lvl="5" algn="ctr">
              <a:lnSpc>
                <a:spcPct val="100000"/>
              </a:lnSpc>
              <a:spcBef>
                <a:spcPts val="360"/>
              </a:spcBef>
              <a:spcAft>
                <a:spcPts val="0"/>
              </a:spcAft>
              <a:buClr>
                <a:srgbClr val="888888"/>
              </a:buClr>
              <a:buSzPts val="1800"/>
              <a:buFont typeface="Lustria"/>
              <a:buNone/>
              <a:defRPr>
                <a:solidFill>
                  <a:srgbClr val="888888"/>
                </a:solidFill>
              </a:defRPr>
            </a:lvl6pPr>
            <a:lvl7pPr lvl="6" algn="ctr">
              <a:lnSpc>
                <a:spcPct val="100000"/>
              </a:lnSpc>
              <a:spcBef>
                <a:spcPts val="360"/>
              </a:spcBef>
              <a:spcAft>
                <a:spcPts val="0"/>
              </a:spcAft>
              <a:buClr>
                <a:srgbClr val="888888"/>
              </a:buClr>
              <a:buSzPts val="1800"/>
              <a:buFont typeface="Lustria"/>
              <a:buNone/>
              <a:defRPr>
                <a:solidFill>
                  <a:srgbClr val="888888"/>
                </a:solidFill>
              </a:defRPr>
            </a:lvl7pPr>
            <a:lvl8pPr lvl="7" algn="ctr">
              <a:lnSpc>
                <a:spcPct val="100000"/>
              </a:lnSpc>
              <a:spcBef>
                <a:spcPts val="360"/>
              </a:spcBef>
              <a:spcAft>
                <a:spcPts val="0"/>
              </a:spcAft>
              <a:buClr>
                <a:srgbClr val="888888"/>
              </a:buClr>
              <a:buSzPts val="1800"/>
              <a:buFont typeface="Lustria"/>
              <a:buNone/>
              <a:defRPr>
                <a:solidFill>
                  <a:srgbClr val="888888"/>
                </a:solidFill>
              </a:defRPr>
            </a:lvl8pPr>
            <a:lvl9pPr lvl="8" algn="ctr">
              <a:lnSpc>
                <a:spcPct val="100000"/>
              </a:lnSpc>
              <a:spcBef>
                <a:spcPts val="360"/>
              </a:spcBef>
              <a:spcAft>
                <a:spcPts val="0"/>
              </a:spcAft>
              <a:buClr>
                <a:srgbClr val="888888"/>
              </a:buClr>
              <a:buSzPts val="1800"/>
              <a:buFont typeface="Lustria"/>
              <a:buNone/>
              <a:defRPr>
                <a:solidFill>
                  <a:srgbClr val="888888"/>
                </a:solidFill>
              </a:defRPr>
            </a:lvl9pPr>
          </a:lstStyle>
          <a:p>
            <a:endParaRPr/>
          </a:p>
        </p:txBody>
      </p:sp>
      <p:pic>
        <p:nvPicPr>
          <p:cNvPr id="15" name="Google Shape;15;p58"/>
          <p:cNvPicPr preferRelativeResize="0"/>
          <p:nvPr/>
        </p:nvPicPr>
        <p:blipFill rotWithShape="1">
          <a:blip r:embed="rId3">
            <a:alphaModFix/>
          </a:blip>
          <a:srcRect/>
          <a:stretch/>
        </p:blipFill>
        <p:spPr>
          <a:xfrm>
            <a:off x="6448425" y="2333625"/>
            <a:ext cx="2924175" cy="2924175"/>
          </a:xfrm>
          <a:prstGeom prst="rect">
            <a:avLst/>
          </a:prstGeom>
          <a:noFill/>
          <a:ln>
            <a:noFill/>
          </a:ln>
        </p:spPr>
      </p:pic>
      <p:pic>
        <p:nvPicPr>
          <p:cNvPr id="16" name="Google Shape;16;p58"/>
          <p:cNvPicPr preferRelativeResize="0"/>
          <p:nvPr/>
        </p:nvPicPr>
        <p:blipFill rotWithShape="1">
          <a:blip r:embed="rId4">
            <a:alphaModFix/>
          </a:blip>
          <a:srcRect/>
          <a:stretch/>
        </p:blipFill>
        <p:spPr>
          <a:xfrm>
            <a:off x="7294077" y="4523098"/>
            <a:ext cx="1692750" cy="420375"/>
          </a:xfrm>
          <a:prstGeom prst="rect">
            <a:avLst/>
          </a:prstGeom>
          <a:noFill/>
          <a:ln>
            <a:noFill/>
          </a:ln>
        </p:spPr>
      </p:pic>
    </p:spTree>
    <p:extLst>
      <p:ext uri="{BB962C8B-B14F-4D97-AF65-F5344CB8AC3E}">
        <p14:creationId xmlns:p14="http://schemas.microsoft.com/office/powerpoint/2010/main" val="3400052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9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99"/>
        <p:cNvGrpSpPr/>
        <p:nvPr/>
      </p:nvGrpSpPr>
      <p:grpSpPr>
        <a:xfrm>
          <a:off x="0" y="0"/>
          <a:ext cx="0" cy="0"/>
          <a:chOff x="0" y="0"/>
          <a:chExt cx="0" cy="0"/>
        </a:xfrm>
      </p:grpSpPr>
      <p:sp>
        <p:nvSpPr>
          <p:cNvPr id="100" name="Google Shape;100;p16"/>
          <p:cNvSpPr/>
          <p:nvPr/>
        </p:nvSpPr>
        <p:spPr>
          <a:xfrm>
            <a:off x="-721" y="1"/>
            <a:ext cx="9144600" cy="4587300"/>
          </a:xfrm>
          <a:prstGeom prst="rect">
            <a:avLst/>
          </a:prstGeom>
          <a:solidFill>
            <a:srgbClr val="0052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1" name="Google Shape;101;p16"/>
          <p:cNvSpPr txBox="1">
            <a:spLocks noGrp="1"/>
          </p:cNvSpPr>
          <p:nvPr>
            <p:ph type="title"/>
          </p:nvPr>
        </p:nvSpPr>
        <p:spPr>
          <a:xfrm>
            <a:off x="826275" y="1376875"/>
            <a:ext cx="2688900" cy="2580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600"/>
              <a:buFont typeface="Montserrat"/>
              <a:buNone/>
              <a:defRPr sz="3600" b="1">
                <a:solidFill>
                  <a:schemeClr val="lt1"/>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 name="Google Shape;102;p16"/>
          <p:cNvSpPr txBox="1">
            <a:spLocks noGrp="1"/>
          </p:cNvSpPr>
          <p:nvPr>
            <p:ph type="body" idx="1"/>
          </p:nvPr>
        </p:nvSpPr>
        <p:spPr>
          <a:xfrm>
            <a:off x="4486950" y="661800"/>
            <a:ext cx="4535700" cy="35337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1pPr>
            <a:lvl2pPr marL="914400" lvl="1" indent="-317500">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2pPr>
            <a:lvl3pPr marL="1371600" lvl="2" indent="-317500">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3pPr>
            <a:lvl4pPr marL="1828800" lvl="3" indent="-317500">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4pPr>
            <a:lvl5pPr marL="2286000" lvl="4" indent="-317500">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5pPr>
            <a:lvl6pPr marL="2743200" lvl="5" indent="-317500">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6pPr>
            <a:lvl7pPr marL="3200400" lvl="6" indent="-317500">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7pPr>
            <a:lvl8pPr marL="3657600" lvl="7" indent="-317500">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8pPr>
            <a:lvl9pPr marL="4114800" lvl="8" indent="-317500">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9pPr>
          </a:lstStyle>
          <a:p>
            <a:endParaRPr/>
          </a:p>
        </p:txBody>
      </p:sp>
    </p:spTree>
  </p:cSld>
  <p:clrMapOvr>
    <a:masterClrMapping/>
  </p:clrMapOvr>
  <p:extLst>
    <p:ext uri="{DCECCB84-F9BA-43D5-87BE-67443E8EF086}">
      <p15:sldGuideLst xmlns:p15="http://schemas.microsoft.com/office/powerpoint/2012/main">
        <p15:guide id="1" pos="576">
          <p15:clr>
            <a:srgbClr val="FA7B17"/>
          </p15:clr>
        </p15:guide>
        <p15:guide id="2" pos="504">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429250" y="566950"/>
            <a:ext cx="8228700" cy="607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400"/>
              <a:buFont typeface="Montserrat"/>
              <a:buNone/>
              <a:defRPr sz="2400" b="1">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7"/>
          <p:cNvSpPr txBox="1">
            <a:spLocks noGrp="1"/>
          </p:cNvSpPr>
          <p:nvPr>
            <p:ph type="body" idx="1"/>
          </p:nvPr>
        </p:nvSpPr>
        <p:spPr>
          <a:xfrm>
            <a:off x="429250" y="1239175"/>
            <a:ext cx="8228700" cy="300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1pPr>
            <a:lvl2pPr marL="914400" lvl="1" indent="-31750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2pPr>
            <a:lvl3pPr marL="1371600" lvl="2" indent="-31750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3pPr>
            <a:lvl4pPr marL="1828800" lvl="3" indent="-31750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4pPr>
            <a:lvl5pPr marL="2286000" lvl="4" indent="-31750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5pPr>
            <a:lvl6pPr marL="2743200" lvl="5" indent="-31750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6pPr>
            <a:lvl7pPr marL="3200400" lvl="6" indent="-31750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7pPr>
            <a:lvl8pPr marL="3657600" lvl="7" indent="-31750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8pPr>
            <a:lvl9pPr marL="4114800" lvl="8" indent="-31750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Divider" userDrawn="1">
  <p:cSld name="Section Divider">
    <p:spTree>
      <p:nvGrpSpPr>
        <p:cNvPr id="1" name="Shape 106"/>
        <p:cNvGrpSpPr/>
        <p:nvPr/>
      </p:nvGrpSpPr>
      <p:grpSpPr>
        <a:xfrm>
          <a:off x="0" y="0"/>
          <a:ext cx="0" cy="0"/>
          <a:chOff x="0" y="0"/>
          <a:chExt cx="0" cy="0"/>
        </a:xfrm>
      </p:grpSpPr>
      <p:sp>
        <p:nvSpPr>
          <p:cNvPr id="109" name="Google Shape;109;p18"/>
          <p:cNvSpPr txBox="1">
            <a:spLocks noGrp="1"/>
          </p:cNvSpPr>
          <p:nvPr>
            <p:ph type="subTitle" idx="1"/>
          </p:nvPr>
        </p:nvSpPr>
        <p:spPr>
          <a:xfrm>
            <a:off x="468150" y="3987750"/>
            <a:ext cx="5768100" cy="393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800"/>
              <a:buFont typeface="Montserrat"/>
              <a:buNone/>
              <a:defRPr sz="1800" b="1">
                <a:solidFill>
                  <a:schemeClr val="accent2"/>
                </a:solidFill>
                <a:latin typeface="Montserrat"/>
                <a:ea typeface="Montserrat"/>
                <a:cs typeface="Montserrat"/>
                <a:sym typeface="Montserra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18"/>
          <p:cNvSpPr txBox="1">
            <a:spLocks noGrp="1"/>
          </p:cNvSpPr>
          <p:nvPr>
            <p:ph type="title"/>
          </p:nvPr>
        </p:nvSpPr>
        <p:spPr>
          <a:xfrm>
            <a:off x="468150" y="2713225"/>
            <a:ext cx="5953800" cy="13473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3600"/>
              <a:buFont typeface="Montserrat"/>
              <a:buNone/>
              <a:defRPr sz="3600" b="1">
                <a:solidFill>
                  <a:schemeClr val="lt1"/>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11"/>
        <p:cNvGrpSpPr/>
        <p:nvPr/>
      </p:nvGrpSpPr>
      <p:grpSpPr>
        <a:xfrm>
          <a:off x="0" y="0"/>
          <a:ext cx="0" cy="0"/>
          <a:chOff x="0" y="0"/>
          <a:chExt cx="0" cy="0"/>
        </a:xfrm>
      </p:grpSpPr>
      <p:grpSp>
        <p:nvGrpSpPr>
          <p:cNvPr id="112" name="Google Shape;112;p19"/>
          <p:cNvGrpSpPr/>
          <p:nvPr/>
        </p:nvGrpSpPr>
        <p:grpSpPr>
          <a:xfrm>
            <a:off x="5642926" y="851223"/>
            <a:ext cx="2992914" cy="2689951"/>
            <a:chOff x="5642926" y="744894"/>
            <a:chExt cx="2992914" cy="2689951"/>
          </a:xfrm>
        </p:grpSpPr>
        <p:grpSp>
          <p:nvGrpSpPr>
            <p:cNvPr id="113" name="Google Shape;113;p19"/>
            <p:cNvGrpSpPr/>
            <p:nvPr/>
          </p:nvGrpSpPr>
          <p:grpSpPr>
            <a:xfrm>
              <a:off x="5642926" y="744894"/>
              <a:ext cx="2992775" cy="2689951"/>
              <a:chOff x="5873202" y="1093327"/>
              <a:chExt cx="2992775" cy="2689951"/>
            </a:xfrm>
          </p:grpSpPr>
          <p:sp>
            <p:nvSpPr>
              <p:cNvPr id="114" name="Google Shape;114;p19"/>
              <p:cNvSpPr/>
              <p:nvPr/>
            </p:nvSpPr>
            <p:spPr>
              <a:xfrm>
                <a:off x="6722202" y="1093327"/>
                <a:ext cx="1278900" cy="1278900"/>
              </a:xfrm>
              <a:prstGeom prst="ellipse">
                <a:avLst/>
              </a:prstGeom>
              <a:solidFill>
                <a:srgbClr val="508EB2">
                  <a:alpha val="858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Montserrat"/>
                  <a:ea typeface="Montserrat"/>
                  <a:cs typeface="Montserrat"/>
                  <a:sym typeface="Montserrat"/>
                </a:endParaRPr>
              </a:p>
            </p:txBody>
          </p:sp>
          <p:sp>
            <p:nvSpPr>
              <p:cNvPr id="115" name="Google Shape;115;p19"/>
              <p:cNvSpPr/>
              <p:nvPr/>
            </p:nvSpPr>
            <p:spPr>
              <a:xfrm>
                <a:off x="7587077" y="1795698"/>
                <a:ext cx="1278900" cy="1278900"/>
              </a:xfrm>
              <a:prstGeom prst="ellipse">
                <a:avLst/>
              </a:prstGeom>
              <a:solidFill>
                <a:srgbClr val="7A65A1">
                  <a:alpha val="807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Montserrat"/>
                  <a:ea typeface="Montserrat"/>
                  <a:cs typeface="Montserrat"/>
                  <a:sym typeface="Montserrat"/>
                </a:endParaRPr>
              </a:p>
            </p:txBody>
          </p:sp>
          <p:sp>
            <p:nvSpPr>
              <p:cNvPr id="116" name="Google Shape;116;p19"/>
              <p:cNvSpPr/>
              <p:nvPr/>
            </p:nvSpPr>
            <p:spPr>
              <a:xfrm>
                <a:off x="5873202" y="1795698"/>
                <a:ext cx="1278900" cy="1278900"/>
              </a:xfrm>
              <a:prstGeom prst="ellipse">
                <a:avLst/>
              </a:prstGeom>
              <a:solidFill>
                <a:srgbClr val="437D7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Montserrat"/>
                  <a:ea typeface="Montserrat"/>
                  <a:cs typeface="Montserrat"/>
                  <a:sym typeface="Montserrat"/>
                </a:endParaRPr>
              </a:p>
            </p:txBody>
          </p:sp>
          <p:sp>
            <p:nvSpPr>
              <p:cNvPr id="117" name="Google Shape;117;p19"/>
              <p:cNvSpPr/>
              <p:nvPr/>
            </p:nvSpPr>
            <p:spPr>
              <a:xfrm>
                <a:off x="6722202" y="2504378"/>
                <a:ext cx="1278900" cy="1278900"/>
              </a:xfrm>
              <a:prstGeom prst="ellipse">
                <a:avLst/>
              </a:prstGeom>
              <a:solidFill>
                <a:srgbClr val="A9000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Montserrat"/>
                  <a:ea typeface="Montserrat"/>
                  <a:cs typeface="Montserrat"/>
                  <a:sym typeface="Montserrat"/>
                </a:endParaRPr>
              </a:p>
            </p:txBody>
          </p:sp>
          <p:sp>
            <p:nvSpPr>
              <p:cNvPr id="118" name="Google Shape;118;p19"/>
              <p:cNvSpPr/>
              <p:nvPr/>
            </p:nvSpPr>
            <p:spPr>
              <a:xfrm>
                <a:off x="6792132" y="1849941"/>
                <a:ext cx="1150500" cy="1150500"/>
              </a:xfrm>
              <a:prstGeom prst="ellipse">
                <a:avLst/>
              </a:prstGeom>
              <a:solidFill>
                <a:srgbClr val="ECA900">
                  <a:alpha val="858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rgbClr val="FFFFFF"/>
                  </a:solidFill>
                  <a:latin typeface="Montserrat"/>
                  <a:ea typeface="Montserrat"/>
                  <a:cs typeface="Montserrat"/>
                  <a:sym typeface="Montserrat"/>
                </a:endParaRPr>
              </a:p>
            </p:txBody>
          </p:sp>
        </p:grpSp>
        <p:sp>
          <p:nvSpPr>
            <p:cNvPr id="119" name="Google Shape;119;p19"/>
            <p:cNvSpPr txBox="1"/>
            <p:nvPr/>
          </p:nvSpPr>
          <p:spPr>
            <a:xfrm>
              <a:off x="6561856" y="1041991"/>
              <a:ext cx="11505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000" b="1" i="0" u="none" strike="noStrike" cap="none">
                  <a:solidFill>
                    <a:schemeClr val="lt1"/>
                  </a:solidFill>
                  <a:latin typeface="Montserrat"/>
                  <a:ea typeface="Montserrat"/>
                  <a:cs typeface="Montserrat"/>
                  <a:sym typeface="Montserrat"/>
                </a:rPr>
                <a:t>Branding &amp; Creative</a:t>
              </a:r>
              <a:endParaRPr>
                <a:latin typeface="Montserrat"/>
                <a:ea typeface="Montserrat"/>
                <a:cs typeface="Montserrat"/>
                <a:sym typeface="Montserrat"/>
              </a:endParaRPr>
            </a:p>
          </p:txBody>
        </p:sp>
        <p:sp>
          <p:nvSpPr>
            <p:cNvPr id="120" name="Google Shape;120;p19"/>
            <p:cNvSpPr txBox="1"/>
            <p:nvPr/>
          </p:nvSpPr>
          <p:spPr>
            <a:xfrm>
              <a:off x="6561855" y="1892596"/>
              <a:ext cx="11292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000" b="1" i="0" u="none" strike="noStrike" cap="none">
                  <a:solidFill>
                    <a:schemeClr val="lt1"/>
                  </a:solidFill>
                  <a:latin typeface="Montserrat"/>
                  <a:ea typeface="Montserrat"/>
                  <a:cs typeface="Montserrat"/>
                  <a:sym typeface="Montserrat"/>
                </a:rPr>
                <a:t>Research &amp;</a:t>
              </a:r>
              <a:br>
                <a:rPr lang="en" sz="1000" b="1" i="0" u="none" strike="noStrike" cap="none">
                  <a:solidFill>
                    <a:schemeClr val="lt1"/>
                  </a:solidFill>
                  <a:latin typeface="Montserrat"/>
                  <a:ea typeface="Montserrat"/>
                  <a:cs typeface="Montserrat"/>
                  <a:sym typeface="Montserrat"/>
                </a:rPr>
              </a:br>
              <a:r>
                <a:rPr lang="en" sz="1000" b="1" i="0" u="none" strike="noStrike" cap="none">
                  <a:solidFill>
                    <a:schemeClr val="lt1"/>
                  </a:solidFill>
                  <a:latin typeface="Montserrat"/>
                  <a:ea typeface="Montserrat"/>
                  <a:cs typeface="Montserrat"/>
                  <a:sym typeface="Montserrat"/>
                </a:rPr>
                <a:t>Insights</a:t>
              </a:r>
              <a:endParaRPr>
                <a:latin typeface="Montserrat"/>
                <a:ea typeface="Montserrat"/>
                <a:cs typeface="Montserrat"/>
                <a:sym typeface="Montserrat"/>
              </a:endParaRPr>
            </a:p>
          </p:txBody>
        </p:sp>
        <p:sp>
          <p:nvSpPr>
            <p:cNvPr id="121" name="Google Shape;121;p19"/>
            <p:cNvSpPr txBox="1"/>
            <p:nvPr/>
          </p:nvSpPr>
          <p:spPr>
            <a:xfrm>
              <a:off x="7699540" y="1892596"/>
              <a:ext cx="9363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000" b="1" i="0" u="none" strike="noStrike" cap="none">
                  <a:solidFill>
                    <a:schemeClr val="lt1"/>
                  </a:solidFill>
                  <a:latin typeface="Montserrat"/>
                  <a:ea typeface="Montserrat"/>
                  <a:cs typeface="Montserrat"/>
                  <a:sym typeface="Montserrat"/>
                </a:rPr>
                <a:t>Web &amp;</a:t>
              </a:r>
              <a:br>
                <a:rPr lang="en" sz="1000" b="1" i="0" u="none" strike="noStrike" cap="none">
                  <a:solidFill>
                    <a:schemeClr val="lt1"/>
                  </a:solidFill>
                  <a:latin typeface="Montserrat"/>
                  <a:ea typeface="Montserrat"/>
                  <a:cs typeface="Montserrat"/>
                  <a:sym typeface="Montserrat"/>
                </a:rPr>
              </a:br>
              <a:r>
                <a:rPr lang="en" sz="1000" b="1" i="0" u="none" strike="noStrike" cap="none">
                  <a:solidFill>
                    <a:schemeClr val="lt1"/>
                  </a:solidFill>
                  <a:latin typeface="Montserrat"/>
                  <a:ea typeface="Montserrat"/>
                  <a:cs typeface="Montserrat"/>
                  <a:sym typeface="Montserrat"/>
                </a:rPr>
                <a:t>Digital</a:t>
              </a:r>
              <a:endParaRPr>
                <a:latin typeface="Montserrat"/>
                <a:ea typeface="Montserrat"/>
                <a:cs typeface="Montserrat"/>
                <a:sym typeface="Montserrat"/>
              </a:endParaRPr>
            </a:p>
          </p:txBody>
        </p:sp>
        <p:sp>
          <p:nvSpPr>
            <p:cNvPr id="122" name="Google Shape;122;p19"/>
            <p:cNvSpPr txBox="1"/>
            <p:nvPr/>
          </p:nvSpPr>
          <p:spPr>
            <a:xfrm>
              <a:off x="5647456" y="1966834"/>
              <a:ext cx="9363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000" b="1" i="0" u="none" strike="noStrike" cap="none">
                  <a:solidFill>
                    <a:schemeClr val="lt1"/>
                  </a:solidFill>
                  <a:latin typeface="Montserrat"/>
                  <a:ea typeface="Montserrat"/>
                  <a:cs typeface="Montserrat"/>
                  <a:sym typeface="Montserrat"/>
                </a:rPr>
                <a:t>Content</a:t>
              </a:r>
              <a:endParaRPr>
                <a:latin typeface="Montserrat"/>
                <a:ea typeface="Montserrat"/>
                <a:cs typeface="Montserrat"/>
                <a:sym typeface="Montserrat"/>
              </a:endParaRPr>
            </a:p>
          </p:txBody>
        </p:sp>
        <p:sp>
          <p:nvSpPr>
            <p:cNvPr id="123" name="Google Shape;123;p19"/>
            <p:cNvSpPr txBox="1"/>
            <p:nvPr/>
          </p:nvSpPr>
          <p:spPr>
            <a:xfrm>
              <a:off x="6500843" y="2711303"/>
              <a:ext cx="12657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000" b="1" i="0" u="none" strike="noStrike" cap="none">
                  <a:solidFill>
                    <a:schemeClr val="lt1"/>
                  </a:solidFill>
                  <a:latin typeface="Montserrat"/>
                  <a:ea typeface="Montserrat"/>
                  <a:cs typeface="Montserrat"/>
                  <a:sym typeface="Montserrat"/>
                </a:rPr>
                <a:t>Paid &amp; </a:t>
              </a:r>
              <a:br>
                <a:rPr lang="en" sz="1000" b="1" i="0" u="none" strike="noStrike" cap="none">
                  <a:solidFill>
                    <a:schemeClr val="lt1"/>
                  </a:solidFill>
                  <a:latin typeface="Montserrat"/>
                  <a:ea typeface="Montserrat"/>
                  <a:cs typeface="Montserrat"/>
                  <a:sym typeface="Montserrat"/>
                </a:rPr>
              </a:br>
              <a:r>
                <a:rPr lang="en" sz="1000" b="1" i="0" u="none" strike="noStrike" cap="none">
                  <a:solidFill>
                    <a:schemeClr val="lt1"/>
                  </a:solidFill>
                  <a:latin typeface="Montserrat"/>
                  <a:ea typeface="Montserrat"/>
                  <a:cs typeface="Montserrat"/>
                  <a:sym typeface="Montserrat"/>
                </a:rPr>
                <a:t>Earned</a:t>
              </a:r>
              <a:br>
                <a:rPr lang="en" sz="1000" b="1" i="0" u="none" strike="noStrike" cap="none">
                  <a:solidFill>
                    <a:schemeClr val="lt1"/>
                  </a:solidFill>
                  <a:latin typeface="Montserrat"/>
                  <a:ea typeface="Montserrat"/>
                  <a:cs typeface="Montserrat"/>
                  <a:sym typeface="Montserrat"/>
                </a:rPr>
              </a:br>
              <a:r>
                <a:rPr lang="en" sz="1000" b="1" i="0" u="none" strike="noStrike" cap="none">
                  <a:solidFill>
                    <a:schemeClr val="lt1"/>
                  </a:solidFill>
                  <a:latin typeface="Montserrat"/>
                  <a:ea typeface="Montserrat"/>
                  <a:cs typeface="Montserrat"/>
                  <a:sym typeface="Montserrat"/>
                </a:rPr>
                <a:t>Media</a:t>
              </a:r>
              <a:endParaRPr>
                <a:latin typeface="Montserrat"/>
                <a:ea typeface="Montserrat"/>
                <a:cs typeface="Montserrat"/>
                <a:sym typeface="Montserrat"/>
              </a:endParaRPr>
            </a:p>
          </p:txBody>
        </p:sp>
      </p:grpSp>
      <p:sp>
        <p:nvSpPr>
          <p:cNvPr id="124" name="Google Shape;124;p19"/>
          <p:cNvSpPr txBox="1"/>
          <p:nvPr/>
        </p:nvSpPr>
        <p:spPr>
          <a:xfrm>
            <a:off x="3559375" y="2854600"/>
            <a:ext cx="17436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1" i="0" u="none" strike="noStrike" cap="none">
                <a:solidFill>
                  <a:schemeClr val="accent4"/>
                </a:solidFill>
                <a:latin typeface="Montserrat"/>
                <a:ea typeface="Montserrat"/>
                <a:cs typeface="Montserrat"/>
                <a:sym typeface="Montserrat"/>
              </a:rPr>
              <a:t>Midsize Agency of the Year (The Holmes Report)</a:t>
            </a:r>
            <a:br>
              <a:rPr lang="en" sz="1400" b="1" i="0" u="none" strike="noStrike" cap="none">
                <a:solidFill>
                  <a:srgbClr val="000000"/>
                </a:solidFill>
                <a:latin typeface="Montserrat"/>
                <a:ea typeface="Montserrat"/>
                <a:cs typeface="Montserrat"/>
                <a:sym typeface="Montserrat"/>
              </a:rPr>
            </a:br>
            <a:r>
              <a:rPr lang="en" sz="1400" b="1" i="0" u="none" strike="noStrike" cap="none">
                <a:solidFill>
                  <a:srgbClr val="000000"/>
                </a:solidFill>
                <a:latin typeface="Montserrat"/>
                <a:ea typeface="Montserrat"/>
                <a:cs typeface="Montserrat"/>
                <a:sym typeface="Montserrat"/>
              </a:rPr>
              <a:t>2020</a:t>
            </a:r>
            <a:endParaRPr>
              <a:latin typeface="Montserrat"/>
              <a:ea typeface="Montserrat"/>
              <a:cs typeface="Montserrat"/>
              <a:sym typeface="Montserrat"/>
            </a:endParaRPr>
          </a:p>
        </p:txBody>
      </p:sp>
      <p:sp>
        <p:nvSpPr>
          <p:cNvPr id="125" name="Google Shape;125;p19"/>
          <p:cNvSpPr txBox="1"/>
          <p:nvPr/>
        </p:nvSpPr>
        <p:spPr>
          <a:xfrm>
            <a:off x="392425" y="2854600"/>
            <a:ext cx="17022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b="1">
                <a:solidFill>
                  <a:schemeClr val="accent1"/>
                </a:solidFill>
                <a:latin typeface="Montserrat"/>
                <a:ea typeface="Montserrat"/>
                <a:cs typeface="Montserrat"/>
                <a:sym typeface="Montserrat"/>
              </a:rPr>
              <a:t>North America Midsize Agency of the Year</a:t>
            </a:r>
            <a:r>
              <a:rPr lang="en" sz="1400" b="1" i="0" u="none" strike="noStrike" cap="none">
                <a:solidFill>
                  <a:schemeClr val="accent1"/>
                </a:solidFill>
                <a:latin typeface="Montserrat"/>
                <a:ea typeface="Montserrat"/>
                <a:cs typeface="Montserrat"/>
                <a:sym typeface="Montserrat"/>
              </a:rPr>
              <a:t> (</a:t>
            </a:r>
            <a:r>
              <a:rPr lang="en" b="1">
                <a:solidFill>
                  <a:schemeClr val="accent1"/>
                </a:solidFill>
                <a:latin typeface="Montserrat"/>
                <a:ea typeface="Montserrat"/>
                <a:cs typeface="Montserrat"/>
                <a:sym typeface="Montserrat"/>
              </a:rPr>
              <a:t>PRovoke</a:t>
            </a:r>
            <a:r>
              <a:rPr lang="en" sz="1400" b="1" i="0" u="none" strike="noStrike" cap="none">
                <a:solidFill>
                  <a:schemeClr val="accent1"/>
                </a:solidFill>
                <a:latin typeface="Montserrat"/>
                <a:ea typeface="Montserrat"/>
                <a:cs typeface="Montserrat"/>
                <a:sym typeface="Montserrat"/>
              </a:rPr>
              <a:t>)</a:t>
            </a:r>
            <a:br>
              <a:rPr lang="en" sz="1400" b="1" i="0" u="none" strike="noStrike" cap="none">
                <a:solidFill>
                  <a:srgbClr val="000000"/>
                </a:solidFill>
                <a:latin typeface="Montserrat"/>
                <a:ea typeface="Montserrat"/>
                <a:cs typeface="Montserrat"/>
                <a:sym typeface="Montserrat"/>
              </a:rPr>
            </a:br>
            <a:r>
              <a:rPr lang="en" sz="1400" b="1" i="0" u="none" strike="noStrike" cap="none">
                <a:solidFill>
                  <a:srgbClr val="000000"/>
                </a:solidFill>
                <a:latin typeface="Montserrat"/>
                <a:ea typeface="Montserrat"/>
                <a:cs typeface="Montserrat"/>
                <a:sym typeface="Montserrat"/>
              </a:rPr>
              <a:t>20</a:t>
            </a:r>
            <a:r>
              <a:rPr lang="en" b="1">
                <a:latin typeface="Montserrat"/>
                <a:ea typeface="Montserrat"/>
                <a:cs typeface="Montserrat"/>
                <a:sym typeface="Montserrat"/>
              </a:rPr>
              <a:t>22</a:t>
            </a:r>
            <a:endParaRPr>
              <a:latin typeface="Montserrat"/>
              <a:ea typeface="Montserrat"/>
              <a:cs typeface="Montserrat"/>
              <a:sym typeface="Montserrat"/>
            </a:endParaRPr>
          </a:p>
        </p:txBody>
      </p:sp>
      <p:sp>
        <p:nvSpPr>
          <p:cNvPr id="126" name="Google Shape;126;p19"/>
          <p:cNvSpPr txBox="1"/>
          <p:nvPr/>
        </p:nvSpPr>
        <p:spPr>
          <a:xfrm>
            <a:off x="2095950" y="2854600"/>
            <a:ext cx="14364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1" i="0" u="none" strike="noStrike" cap="none">
                <a:solidFill>
                  <a:srgbClr val="437D72"/>
                </a:solidFill>
                <a:latin typeface="Montserrat"/>
                <a:ea typeface="Montserrat"/>
                <a:cs typeface="Montserrat"/>
                <a:sym typeface="Montserrat"/>
              </a:rPr>
              <a:t>Best Agency</a:t>
            </a:r>
            <a:endParaRPr>
              <a:latin typeface="Montserrat"/>
              <a:ea typeface="Montserrat"/>
              <a:cs typeface="Montserrat"/>
              <a:sym typeface="Montserrat"/>
            </a:endParaRPr>
          </a:p>
          <a:p>
            <a:pPr marL="0" marR="0" lvl="0" indent="0" algn="l" rtl="0">
              <a:lnSpc>
                <a:spcPct val="100000"/>
              </a:lnSpc>
              <a:spcBef>
                <a:spcPts val="0"/>
              </a:spcBef>
              <a:spcAft>
                <a:spcPts val="0"/>
              </a:spcAft>
              <a:buNone/>
            </a:pPr>
            <a:r>
              <a:rPr lang="en" sz="1400" b="1" i="0" u="none" strike="noStrike" cap="none">
                <a:solidFill>
                  <a:srgbClr val="437D72"/>
                </a:solidFill>
                <a:latin typeface="Montserrat"/>
                <a:ea typeface="Montserrat"/>
                <a:cs typeface="Montserrat"/>
                <a:sym typeface="Montserrat"/>
              </a:rPr>
              <a:t>to Work for (PRovoke) </a:t>
            </a:r>
            <a:br>
              <a:rPr lang="en" sz="1400" b="1" i="0" u="none" strike="noStrike" cap="none">
                <a:solidFill>
                  <a:srgbClr val="000000"/>
                </a:solidFill>
                <a:latin typeface="Montserrat"/>
                <a:ea typeface="Montserrat"/>
                <a:cs typeface="Montserrat"/>
                <a:sym typeface="Montserrat"/>
              </a:rPr>
            </a:br>
            <a:r>
              <a:rPr lang="en" sz="1400" b="1" i="0" u="none" strike="noStrike" cap="none">
                <a:solidFill>
                  <a:srgbClr val="000000"/>
                </a:solidFill>
                <a:latin typeface="Montserrat"/>
                <a:ea typeface="Montserrat"/>
                <a:cs typeface="Montserrat"/>
                <a:sym typeface="Montserrat"/>
              </a:rPr>
              <a:t>2021</a:t>
            </a:r>
            <a:endParaRPr sz="1400" b="1" i="0" u="none" strike="noStrike" cap="none">
              <a:solidFill>
                <a:srgbClr val="000000"/>
              </a:solidFill>
              <a:latin typeface="Montserrat"/>
              <a:ea typeface="Montserrat"/>
              <a:cs typeface="Montserrat"/>
              <a:sym typeface="Montserrat"/>
            </a:endParaRPr>
          </a:p>
        </p:txBody>
      </p:sp>
      <p:sp>
        <p:nvSpPr>
          <p:cNvPr id="127" name="Google Shape;127;p19"/>
          <p:cNvSpPr txBox="1">
            <a:spLocks noGrp="1"/>
          </p:cNvSpPr>
          <p:nvPr>
            <p:ph type="title"/>
          </p:nvPr>
        </p:nvSpPr>
        <p:spPr>
          <a:xfrm>
            <a:off x="400050" y="526450"/>
            <a:ext cx="8290500" cy="518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400"/>
              <a:buFont typeface="Montserrat"/>
              <a:buNone/>
              <a:defRPr sz="2400" b="1">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8" name="Google Shape;128;p19"/>
          <p:cNvSpPr txBox="1">
            <a:spLocks noGrp="1"/>
          </p:cNvSpPr>
          <p:nvPr>
            <p:ph type="body" idx="1"/>
          </p:nvPr>
        </p:nvSpPr>
        <p:spPr>
          <a:xfrm>
            <a:off x="400050" y="1214450"/>
            <a:ext cx="4857600" cy="1685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1pPr>
            <a:lvl2pPr marL="914400" lvl="1"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2pPr>
            <a:lvl3pPr marL="1371600" lvl="2"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3pPr>
            <a:lvl4pPr marL="1828800" lvl="3"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4pPr>
            <a:lvl5pPr marL="2286000" lvl="4"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5pPr>
            <a:lvl6pPr marL="2743200" lvl="5"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6pPr>
            <a:lvl7pPr marL="3200400" lvl="6"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7pPr>
            <a:lvl8pPr marL="3657600" lvl="7"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8pPr>
            <a:lvl9pPr marL="4114800" lvl="8" indent="-317500" rtl="0">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3312">
          <p15:clr>
            <a:srgbClr val="FBAE40"/>
          </p15:clr>
        </p15:guide>
        <p15:guide id="3" pos="252">
          <p15:clr>
            <a:srgbClr val="FBAE40"/>
          </p15:clr>
        </p15:guide>
        <p15:guide id="4" orient="horz" pos="576">
          <p15:clr>
            <a:srgbClr val="FBAE40"/>
          </p15:clr>
        </p15:guide>
        <p15:guide id="5" orient="horz" pos="76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 Bios Short">
  <p:cSld name="8 Bios Short">
    <p:spTree>
      <p:nvGrpSpPr>
        <p:cNvPr id="1" name="Shape 129"/>
        <p:cNvGrpSpPr/>
        <p:nvPr/>
      </p:nvGrpSpPr>
      <p:grpSpPr>
        <a:xfrm>
          <a:off x="0" y="0"/>
          <a:ext cx="0" cy="0"/>
          <a:chOff x="0" y="0"/>
          <a:chExt cx="0" cy="0"/>
        </a:xfrm>
      </p:grpSpPr>
      <p:sp>
        <p:nvSpPr>
          <p:cNvPr id="130" name="Google Shape;130;p20"/>
          <p:cNvSpPr>
            <a:spLocks noGrp="1"/>
          </p:cNvSpPr>
          <p:nvPr>
            <p:ph type="pic" idx="2"/>
          </p:nvPr>
        </p:nvSpPr>
        <p:spPr>
          <a:xfrm>
            <a:off x="4704600" y="747525"/>
            <a:ext cx="1175700" cy="975000"/>
          </a:xfrm>
          <a:prstGeom prst="rect">
            <a:avLst/>
          </a:prstGeom>
          <a:noFill/>
          <a:ln>
            <a:noFill/>
          </a:ln>
        </p:spPr>
      </p:sp>
      <p:sp>
        <p:nvSpPr>
          <p:cNvPr id="131" name="Google Shape;131;p20"/>
          <p:cNvSpPr>
            <a:spLocks noGrp="1"/>
          </p:cNvSpPr>
          <p:nvPr>
            <p:ph type="pic" idx="3"/>
          </p:nvPr>
        </p:nvSpPr>
        <p:spPr>
          <a:xfrm>
            <a:off x="6069350" y="747525"/>
            <a:ext cx="1175700" cy="975000"/>
          </a:xfrm>
          <a:prstGeom prst="rect">
            <a:avLst/>
          </a:prstGeom>
          <a:noFill/>
          <a:ln>
            <a:noFill/>
          </a:ln>
        </p:spPr>
      </p:sp>
      <p:sp>
        <p:nvSpPr>
          <p:cNvPr id="132" name="Google Shape;132;p20"/>
          <p:cNvSpPr>
            <a:spLocks noGrp="1"/>
          </p:cNvSpPr>
          <p:nvPr>
            <p:ph type="pic" idx="4"/>
          </p:nvPr>
        </p:nvSpPr>
        <p:spPr>
          <a:xfrm>
            <a:off x="7379225" y="747525"/>
            <a:ext cx="1175700" cy="975000"/>
          </a:xfrm>
          <a:prstGeom prst="rect">
            <a:avLst/>
          </a:prstGeom>
          <a:noFill/>
          <a:ln>
            <a:noFill/>
          </a:ln>
        </p:spPr>
      </p:sp>
      <p:sp>
        <p:nvSpPr>
          <p:cNvPr id="133" name="Google Shape;133;p20"/>
          <p:cNvSpPr>
            <a:spLocks noGrp="1"/>
          </p:cNvSpPr>
          <p:nvPr>
            <p:ph type="pic" idx="5"/>
          </p:nvPr>
        </p:nvSpPr>
        <p:spPr>
          <a:xfrm>
            <a:off x="3346700" y="747525"/>
            <a:ext cx="1175700" cy="975000"/>
          </a:xfrm>
          <a:prstGeom prst="rect">
            <a:avLst/>
          </a:prstGeom>
          <a:noFill/>
          <a:ln>
            <a:noFill/>
          </a:ln>
        </p:spPr>
      </p:sp>
      <p:sp>
        <p:nvSpPr>
          <p:cNvPr id="134" name="Google Shape;134;p20"/>
          <p:cNvSpPr>
            <a:spLocks noGrp="1"/>
          </p:cNvSpPr>
          <p:nvPr>
            <p:ph type="pic" idx="6"/>
          </p:nvPr>
        </p:nvSpPr>
        <p:spPr>
          <a:xfrm>
            <a:off x="4704600" y="2544325"/>
            <a:ext cx="1175700" cy="975000"/>
          </a:xfrm>
          <a:prstGeom prst="rect">
            <a:avLst/>
          </a:prstGeom>
          <a:noFill/>
          <a:ln>
            <a:noFill/>
          </a:ln>
        </p:spPr>
      </p:sp>
      <p:sp>
        <p:nvSpPr>
          <p:cNvPr id="135" name="Google Shape;135;p20"/>
          <p:cNvSpPr>
            <a:spLocks noGrp="1"/>
          </p:cNvSpPr>
          <p:nvPr>
            <p:ph type="pic" idx="7"/>
          </p:nvPr>
        </p:nvSpPr>
        <p:spPr>
          <a:xfrm>
            <a:off x="6069350" y="2544325"/>
            <a:ext cx="1175700" cy="975000"/>
          </a:xfrm>
          <a:prstGeom prst="rect">
            <a:avLst/>
          </a:prstGeom>
          <a:noFill/>
          <a:ln>
            <a:noFill/>
          </a:ln>
        </p:spPr>
      </p:sp>
      <p:sp>
        <p:nvSpPr>
          <p:cNvPr id="136" name="Google Shape;136;p20"/>
          <p:cNvSpPr>
            <a:spLocks noGrp="1"/>
          </p:cNvSpPr>
          <p:nvPr>
            <p:ph type="pic" idx="8"/>
          </p:nvPr>
        </p:nvSpPr>
        <p:spPr>
          <a:xfrm>
            <a:off x="7379225" y="2544325"/>
            <a:ext cx="1175700" cy="975000"/>
          </a:xfrm>
          <a:prstGeom prst="rect">
            <a:avLst/>
          </a:prstGeom>
          <a:noFill/>
          <a:ln>
            <a:noFill/>
          </a:ln>
        </p:spPr>
      </p:sp>
      <p:sp>
        <p:nvSpPr>
          <p:cNvPr id="137" name="Google Shape;137;p20"/>
          <p:cNvSpPr>
            <a:spLocks noGrp="1"/>
          </p:cNvSpPr>
          <p:nvPr>
            <p:ph type="pic" idx="9"/>
          </p:nvPr>
        </p:nvSpPr>
        <p:spPr>
          <a:xfrm>
            <a:off x="3346700" y="2544325"/>
            <a:ext cx="1175700" cy="975000"/>
          </a:xfrm>
          <a:prstGeom prst="rect">
            <a:avLst/>
          </a:prstGeom>
          <a:noFill/>
          <a:ln>
            <a:noFill/>
          </a:ln>
        </p:spPr>
      </p:sp>
      <p:sp>
        <p:nvSpPr>
          <p:cNvPr id="138" name="Google Shape;138;p20"/>
          <p:cNvSpPr txBox="1">
            <a:spLocks noGrp="1"/>
          </p:cNvSpPr>
          <p:nvPr>
            <p:ph type="title"/>
          </p:nvPr>
        </p:nvSpPr>
        <p:spPr>
          <a:xfrm>
            <a:off x="445450" y="1611750"/>
            <a:ext cx="2170500" cy="1555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400"/>
              <a:buFont typeface="Montserrat"/>
              <a:buNone/>
              <a:defRPr sz="2400" b="1">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0"/>
          <p:cNvSpPr txBox="1">
            <a:spLocks noGrp="1"/>
          </p:cNvSpPr>
          <p:nvPr>
            <p:ph type="title" idx="13"/>
          </p:nvPr>
        </p:nvSpPr>
        <p:spPr>
          <a:xfrm>
            <a:off x="3249650" y="1717825"/>
            <a:ext cx="1302000" cy="21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900"/>
              <a:buFont typeface="Montserrat"/>
              <a:buNone/>
              <a:defRPr sz="900" b="1">
                <a:solidFill>
                  <a:schemeClr val="accent3"/>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20"/>
          <p:cNvSpPr txBox="1">
            <a:spLocks noGrp="1"/>
          </p:cNvSpPr>
          <p:nvPr>
            <p:ph type="subTitle" idx="1"/>
          </p:nvPr>
        </p:nvSpPr>
        <p:spPr>
          <a:xfrm>
            <a:off x="3249650" y="1851300"/>
            <a:ext cx="1302000" cy="534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900"/>
              <a:buFont typeface="Montserrat"/>
              <a:buNone/>
              <a:defRPr sz="900">
                <a:solidFill>
                  <a:schemeClr val="accent6"/>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20"/>
          <p:cNvSpPr txBox="1">
            <a:spLocks noGrp="1"/>
          </p:cNvSpPr>
          <p:nvPr>
            <p:ph type="title" idx="14"/>
          </p:nvPr>
        </p:nvSpPr>
        <p:spPr>
          <a:xfrm>
            <a:off x="4667000" y="1717825"/>
            <a:ext cx="1302000" cy="217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900"/>
              <a:buFont typeface="Montserrat"/>
              <a:buNone/>
              <a:defRPr sz="900" b="1">
                <a:solidFill>
                  <a:schemeClr val="accent3"/>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2" name="Google Shape;142;p20"/>
          <p:cNvSpPr txBox="1">
            <a:spLocks noGrp="1"/>
          </p:cNvSpPr>
          <p:nvPr>
            <p:ph type="subTitle" idx="15"/>
          </p:nvPr>
        </p:nvSpPr>
        <p:spPr>
          <a:xfrm>
            <a:off x="4667000" y="1851300"/>
            <a:ext cx="1302000" cy="534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900"/>
              <a:buFont typeface="Montserrat"/>
              <a:buNone/>
              <a:defRPr sz="900">
                <a:solidFill>
                  <a:schemeClr val="accent6"/>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3" name="Google Shape;143;p20"/>
          <p:cNvSpPr txBox="1">
            <a:spLocks noGrp="1"/>
          </p:cNvSpPr>
          <p:nvPr>
            <p:ph type="title" idx="16"/>
          </p:nvPr>
        </p:nvSpPr>
        <p:spPr>
          <a:xfrm>
            <a:off x="6031700" y="1717825"/>
            <a:ext cx="1302000" cy="217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900"/>
              <a:buFont typeface="Montserrat"/>
              <a:buNone/>
              <a:defRPr sz="900" b="1">
                <a:solidFill>
                  <a:schemeClr val="accent3"/>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p20"/>
          <p:cNvSpPr txBox="1">
            <a:spLocks noGrp="1"/>
          </p:cNvSpPr>
          <p:nvPr>
            <p:ph type="subTitle" idx="17"/>
          </p:nvPr>
        </p:nvSpPr>
        <p:spPr>
          <a:xfrm>
            <a:off x="6031700" y="1851300"/>
            <a:ext cx="1302000" cy="534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900"/>
              <a:buFont typeface="Montserrat"/>
              <a:buNone/>
              <a:defRPr sz="900">
                <a:solidFill>
                  <a:schemeClr val="accent6"/>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p20"/>
          <p:cNvSpPr txBox="1">
            <a:spLocks noGrp="1"/>
          </p:cNvSpPr>
          <p:nvPr>
            <p:ph type="title" idx="18"/>
          </p:nvPr>
        </p:nvSpPr>
        <p:spPr>
          <a:xfrm>
            <a:off x="7335675" y="1717825"/>
            <a:ext cx="1302000" cy="217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900"/>
              <a:buFont typeface="Montserrat"/>
              <a:buNone/>
              <a:defRPr sz="900" b="1">
                <a:solidFill>
                  <a:schemeClr val="accent3"/>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 name="Google Shape;146;p20"/>
          <p:cNvSpPr txBox="1">
            <a:spLocks noGrp="1"/>
          </p:cNvSpPr>
          <p:nvPr>
            <p:ph type="subTitle" idx="19"/>
          </p:nvPr>
        </p:nvSpPr>
        <p:spPr>
          <a:xfrm>
            <a:off x="7335675" y="1851300"/>
            <a:ext cx="1302000" cy="534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900"/>
              <a:buFont typeface="Montserrat"/>
              <a:buNone/>
              <a:defRPr sz="900">
                <a:solidFill>
                  <a:schemeClr val="accent6"/>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 name="Google Shape;147;p20"/>
          <p:cNvSpPr txBox="1">
            <a:spLocks noGrp="1"/>
          </p:cNvSpPr>
          <p:nvPr>
            <p:ph type="title" idx="20"/>
          </p:nvPr>
        </p:nvSpPr>
        <p:spPr>
          <a:xfrm>
            <a:off x="3249650" y="3468725"/>
            <a:ext cx="1302000" cy="217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900"/>
              <a:buFont typeface="Montserrat"/>
              <a:buNone/>
              <a:defRPr sz="900" b="1">
                <a:solidFill>
                  <a:schemeClr val="accent3"/>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8" name="Google Shape;148;p20"/>
          <p:cNvSpPr txBox="1">
            <a:spLocks noGrp="1"/>
          </p:cNvSpPr>
          <p:nvPr>
            <p:ph type="subTitle" idx="21"/>
          </p:nvPr>
        </p:nvSpPr>
        <p:spPr>
          <a:xfrm>
            <a:off x="3249650" y="3602200"/>
            <a:ext cx="1302000" cy="534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900"/>
              <a:buFont typeface="Montserrat"/>
              <a:buNone/>
              <a:defRPr sz="900">
                <a:solidFill>
                  <a:schemeClr val="accent6"/>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p20"/>
          <p:cNvSpPr txBox="1">
            <a:spLocks noGrp="1"/>
          </p:cNvSpPr>
          <p:nvPr>
            <p:ph type="title" idx="22"/>
          </p:nvPr>
        </p:nvSpPr>
        <p:spPr>
          <a:xfrm>
            <a:off x="4667000" y="3468725"/>
            <a:ext cx="1302000" cy="217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900"/>
              <a:buFont typeface="Montserrat"/>
              <a:buNone/>
              <a:defRPr sz="900" b="1">
                <a:solidFill>
                  <a:schemeClr val="accent3"/>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0" name="Google Shape;150;p20"/>
          <p:cNvSpPr txBox="1">
            <a:spLocks noGrp="1"/>
          </p:cNvSpPr>
          <p:nvPr>
            <p:ph type="subTitle" idx="23"/>
          </p:nvPr>
        </p:nvSpPr>
        <p:spPr>
          <a:xfrm>
            <a:off x="4667000" y="3602200"/>
            <a:ext cx="1302000" cy="534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900"/>
              <a:buFont typeface="Montserrat"/>
              <a:buNone/>
              <a:defRPr sz="900">
                <a:solidFill>
                  <a:schemeClr val="accent6"/>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p20"/>
          <p:cNvSpPr txBox="1">
            <a:spLocks noGrp="1"/>
          </p:cNvSpPr>
          <p:nvPr>
            <p:ph type="title" idx="24"/>
          </p:nvPr>
        </p:nvSpPr>
        <p:spPr>
          <a:xfrm>
            <a:off x="6031700" y="3468725"/>
            <a:ext cx="1302000" cy="217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900"/>
              <a:buFont typeface="Montserrat"/>
              <a:buNone/>
              <a:defRPr sz="900" b="1">
                <a:solidFill>
                  <a:schemeClr val="accent3"/>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p20"/>
          <p:cNvSpPr txBox="1">
            <a:spLocks noGrp="1"/>
          </p:cNvSpPr>
          <p:nvPr>
            <p:ph type="subTitle" idx="25"/>
          </p:nvPr>
        </p:nvSpPr>
        <p:spPr>
          <a:xfrm>
            <a:off x="6031700" y="3602200"/>
            <a:ext cx="1302000" cy="534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900"/>
              <a:buFont typeface="Montserrat"/>
              <a:buNone/>
              <a:defRPr sz="900">
                <a:solidFill>
                  <a:schemeClr val="accent6"/>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3" name="Google Shape;153;p20"/>
          <p:cNvSpPr txBox="1">
            <a:spLocks noGrp="1"/>
          </p:cNvSpPr>
          <p:nvPr>
            <p:ph type="title" idx="26"/>
          </p:nvPr>
        </p:nvSpPr>
        <p:spPr>
          <a:xfrm>
            <a:off x="7335675" y="3468725"/>
            <a:ext cx="1302000" cy="217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900"/>
              <a:buFont typeface="Montserrat"/>
              <a:buNone/>
              <a:defRPr sz="900" b="1">
                <a:solidFill>
                  <a:schemeClr val="accent3"/>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p20"/>
          <p:cNvSpPr txBox="1">
            <a:spLocks noGrp="1"/>
          </p:cNvSpPr>
          <p:nvPr>
            <p:ph type="subTitle" idx="27"/>
          </p:nvPr>
        </p:nvSpPr>
        <p:spPr>
          <a:xfrm>
            <a:off x="7335675" y="3602200"/>
            <a:ext cx="1302000" cy="534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900"/>
              <a:buFont typeface="Montserrat"/>
              <a:buNone/>
              <a:defRPr sz="900">
                <a:solidFill>
                  <a:schemeClr val="accent6"/>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Rectangle 1">
            <a:extLst>
              <a:ext uri="{FF2B5EF4-FFF2-40B4-BE49-F238E27FC236}">
                <a16:creationId xmlns:a16="http://schemas.microsoft.com/office/drawing/2014/main" id="{B637D372-4A63-C94F-A31E-24A0BB85A9D2}"/>
              </a:ext>
            </a:extLst>
          </p:cNvPr>
          <p:cNvSpPr/>
          <p:nvPr userDrawn="1"/>
        </p:nvSpPr>
        <p:spPr>
          <a:xfrm flipH="1">
            <a:off x="0" y="4572001"/>
            <a:ext cx="9144000" cy="571499"/>
          </a:xfrm>
          <a:prstGeom prst="rect">
            <a:avLst/>
          </a:prstGeom>
          <a:gradFill flip="none" rotWithShape="1">
            <a:gsLst>
              <a:gs pos="0">
                <a:srgbClr val="00846C"/>
              </a:gs>
              <a:gs pos="50000">
                <a:srgbClr val="039775"/>
              </a:gs>
              <a:gs pos="100000">
                <a:srgbClr val="016B5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white sign with white text&#10;&#10;Description automatically generated">
            <a:extLst>
              <a:ext uri="{FF2B5EF4-FFF2-40B4-BE49-F238E27FC236}">
                <a16:creationId xmlns:a16="http://schemas.microsoft.com/office/drawing/2014/main" id="{D4BCF972-B4E0-9D09-5D28-7A5190C0FF48}"/>
              </a:ext>
            </a:extLst>
          </p:cNvPr>
          <p:cNvPicPr>
            <a:picLocks noChangeAspect="1"/>
          </p:cNvPicPr>
          <p:nvPr userDrawn="1"/>
        </p:nvPicPr>
        <p:blipFill>
          <a:blip r:embed="rId36"/>
          <a:stretch>
            <a:fillRect/>
          </a:stretch>
        </p:blipFill>
        <p:spPr>
          <a:xfrm>
            <a:off x="7015522" y="4682002"/>
            <a:ext cx="1885096" cy="382231"/>
          </a:xfrm>
          <a:prstGeom prst="rect">
            <a:avLst/>
          </a:prstGeom>
        </p:spPr>
      </p:pic>
    </p:spTree>
  </p:cSld>
  <p:clrMap bg1="lt1" tx1="dk1" bg2="dk2" tx2="lt2" accent1="accent1" accent2="accent2" accent3="accent3" accent4="accent4" accent5="accent5" accent6="accent6" hlink="hlink" folHlink="folHlink"/>
  <p:sldLayoutIdLst>
    <p:sldLayoutId id="2147483705" r:id="rId1"/>
    <p:sldLayoutId id="2147483649" r:id="rId2"/>
    <p:sldLayoutId id="2147483651"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70"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2" r:id="rId26"/>
    <p:sldLayoutId id="2147483693" r:id="rId27"/>
    <p:sldLayoutId id="2147483694" r:id="rId28"/>
    <p:sldLayoutId id="2147483699" r:id="rId29"/>
    <p:sldLayoutId id="2147483700" r:id="rId30"/>
    <p:sldLayoutId id="2147483701" r:id="rId31"/>
    <p:sldLayoutId id="2147483702" r:id="rId32"/>
    <p:sldLayoutId id="2147483703" r:id="rId33"/>
    <p:sldLayoutId id="2147483706"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51" name="Google Shape;51;g200368d0cb6_1_0"/>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2" name="Google Shape;52;g200368d0cb6_1_0"/>
          <p:cNvSpPr/>
          <p:nvPr/>
        </p:nvSpPr>
        <p:spPr>
          <a:xfrm>
            <a:off x="925" y="-16575"/>
            <a:ext cx="8064300" cy="5143500"/>
          </a:xfrm>
          <a:prstGeom prst="rect">
            <a:avLst/>
          </a:prstGeom>
          <a:gradFill>
            <a:gsLst>
              <a:gs pos="0">
                <a:srgbClr val="3C9D74"/>
              </a:gs>
              <a:gs pos="100000">
                <a:srgbClr val="FFFFFF">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 name="Google Shape;53;g200368d0cb6_1_0"/>
          <p:cNvPicPr preferRelativeResize="0"/>
          <p:nvPr/>
        </p:nvPicPr>
        <p:blipFill rotWithShape="1">
          <a:blip r:embed="rId4">
            <a:alphaModFix/>
          </a:blip>
          <a:srcRect/>
          <a:stretch/>
        </p:blipFill>
        <p:spPr>
          <a:xfrm>
            <a:off x="1007325" y="914273"/>
            <a:ext cx="2996850" cy="3504374"/>
          </a:xfrm>
          <a:prstGeom prst="rect">
            <a:avLst/>
          </a:prstGeom>
          <a:noFill/>
          <a:ln>
            <a:noFill/>
          </a:ln>
        </p:spPr>
      </p:pic>
      <p:pic>
        <p:nvPicPr>
          <p:cNvPr id="55" name="Google Shape;55;g200368d0cb6_1_0"/>
          <p:cNvPicPr preferRelativeResize="0"/>
          <p:nvPr/>
        </p:nvPicPr>
        <p:blipFill rotWithShape="1">
          <a:blip r:embed="rId5">
            <a:alphaModFix/>
          </a:blip>
          <a:srcRect/>
          <a:stretch/>
        </p:blipFill>
        <p:spPr>
          <a:xfrm>
            <a:off x="6178875" y="2178375"/>
            <a:ext cx="2965127" cy="2965127"/>
          </a:xfrm>
          <a:prstGeom prst="rect">
            <a:avLst/>
          </a:prstGeom>
          <a:noFill/>
          <a:ln>
            <a:noFill/>
          </a:ln>
        </p:spPr>
      </p:pic>
      <p:sp>
        <p:nvSpPr>
          <p:cNvPr id="2" name="Google Shape;477;p58">
            <a:extLst>
              <a:ext uri="{FF2B5EF4-FFF2-40B4-BE49-F238E27FC236}">
                <a16:creationId xmlns:a16="http://schemas.microsoft.com/office/drawing/2014/main" id="{3F6EEA16-4DE9-EB5F-4DA9-E3D744E9D5A3}"/>
              </a:ext>
            </a:extLst>
          </p:cNvPr>
          <p:cNvSpPr txBox="1">
            <a:spLocks/>
          </p:cNvSpPr>
          <p:nvPr/>
        </p:nvSpPr>
        <p:spPr>
          <a:xfrm>
            <a:off x="447614" y="1970590"/>
            <a:ext cx="7781985" cy="108728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900"/>
              <a:buFont typeface="Montserrat Black"/>
              <a:buNone/>
              <a:defRPr sz="1400" b="0" i="0" u="none" strike="noStrike" cap="none">
                <a:solidFill>
                  <a:schemeClr val="lt1"/>
                </a:solidFill>
                <a:latin typeface="Montserrat Black"/>
                <a:ea typeface="Montserrat Black"/>
                <a:cs typeface="Montserrat Black"/>
                <a:sym typeface="Montserrat Black"/>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r>
              <a:rPr lang="en-US" sz="4000" b="1" dirty="0">
                <a:solidFill>
                  <a:schemeClr val="bg1"/>
                </a:solidFill>
                <a:latin typeface="Arial Black" panose="020B0604020202020204" pitchFamily="34" charset="0"/>
                <a:cs typeface="Arial Black" panose="020B0604020202020204" pitchFamily="34" charset="0"/>
              </a:rPr>
              <a:t>TITLE</a:t>
            </a:r>
            <a:br>
              <a:rPr lang="en-US" sz="1600" b="1" dirty="0">
                <a:solidFill>
                  <a:schemeClr val="bg1"/>
                </a:solidFill>
                <a:latin typeface="Arial Black" panose="020B0604020202020204" pitchFamily="34" charset="0"/>
                <a:cs typeface="Arial Black" panose="020B0604020202020204" pitchFamily="34" charset="0"/>
              </a:rPr>
            </a:br>
            <a:r>
              <a:rPr lang="en-US" sz="1600" b="1" dirty="0">
                <a:solidFill>
                  <a:schemeClr val="bg1"/>
                </a:solidFill>
                <a:latin typeface="Arial Black" panose="020B0604020202020204" pitchFamily="34" charset="0"/>
                <a:cs typeface="Arial Black" panose="020B0604020202020204" pitchFamily="34" charset="0"/>
              </a:rPr>
              <a:t>Name</a:t>
            </a:r>
          </a:p>
          <a:p>
            <a:pPr algn="l"/>
            <a:r>
              <a:rPr lang="en-US" sz="1600" b="1" dirty="0">
                <a:solidFill>
                  <a:schemeClr val="bg1"/>
                </a:solidFill>
                <a:latin typeface="Arial Black" panose="020B0604020202020204" pitchFamily="34" charset="0"/>
                <a:cs typeface="Arial Black" panose="020B0604020202020204" pitchFamily="34" charset="0"/>
              </a:rPr>
              <a:t>Date</a:t>
            </a:r>
            <a:endParaRPr lang="en-US" sz="2100" b="1" dirty="0">
              <a:solidFill>
                <a:schemeClr val="bg1"/>
              </a:solidFill>
              <a:latin typeface="Arial Black" panose="020B0604020202020204" pitchFamily="34" charset="0"/>
              <a:cs typeface="Arial Black" panose="020B0604020202020204" pitchFamily="34" charset="0"/>
            </a:endParaRPr>
          </a:p>
        </p:txBody>
      </p:sp>
      <p:pic>
        <p:nvPicPr>
          <p:cNvPr id="5" name="Picture 4" descr="A black and white sign with white text&#10;&#10;Description automatically generated">
            <a:extLst>
              <a:ext uri="{FF2B5EF4-FFF2-40B4-BE49-F238E27FC236}">
                <a16:creationId xmlns:a16="http://schemas.microsoft.com/office/drawing/2014/main" id="{1519E80E-8502-755D-8E52-F4BBF3300971}"/>
              </a:ext>
            </a:extLst>
          </p:cNvPr>
          <p:cNvPicPr>
            <a:picLocks noChangeAspect="1"/>
          </p:cNvPicPr>
          <p:nvPr/>
        </p:nvPicPr>
        <p:blipFill>
          <a:blip r:embed="rId6"/>
          <a:stretch>
            <a:fillRect/>
          </a:stretch>
        </p:blipFill>
        <p:spPr>
          <a:xfrm>
            <a:off x="6965643" y="4532641"/>
            <a:ext cx="1978849" cy="4012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16" name="Rectangle 15">
            <a:extLst>
              <a:ext uri="{FF2B5EF4-FFF2-40B4-BE49-F238E27FC236}">
                <a16:creationId xmlns:a16="http://schemas.microsoft.com/office/drawing/2014/main" id="{14530B33-036E-BB46-B93A-310EAF2DDD9D}"/>
              </a:ext>
            </a:extLst>
          </p:cNvPr>
          <p:cNvSpPr/>
          <p:nvPr/>
        </p:nvSpPr>
        <p:spPr>
          <a:xfrm>
            <a:off x="0" y="0"/>
            <a:ext cx="9143879" cy="5141712"/>
          </a:xfrm>
          <a:prstGeom prst="rect">
            <a:avLst/>
          </a:prstGeom>
          <a:gradFill flip="none" rotWithShape="1">
            <a:gsLst>
              <a:gs pos="0">
                <a:srgbClr val="004235"/>
              </a:gs>
              <a:gs pos="100000">
                <a:srgbClr val="01755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7C83ECE4-B59F-E345-B362-9705A1F670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9068" y="-4800950"/>
            <a:ext cx="10451818" cy="12524907"/>
          </a:xfrm>
          <a:prstGeom prst="rect">
            <a:avLst/>
          </a:prstGeom>
        </p:spPr>
      </p:pic>
      <p:pic>
        <p:nvPicPr>
          <p:cNvPr id="14" name="Picture 13" descr="green-corner.png">
            <a:extLst>
              <a:ext uri="{FF2B5EF4-FFF2-40B4-BE49-F238E27FC236}">
                <a16:creationId xmlns:a16="http://schemas.microsoft.com/office/drawing/2014/main" id="{B3F14EC7-54BC-B443-AA7E-0F86DCD921E9}"/>
              </a:ext>
            </a:extLst>
          </p:cNvPr>
          <p:cNvPicPr>
            <a:picLocks noChangeAspect="1"/>
          </p:cNvPicPr>
          <p:nvPr/>
        </p:nvPicPr>
        <p:blipFill>
          <a:blip r:embed="rId5">
            <a:alphaModFix amt="70000"/>
            <a:extLst>
              <a:ext uri="{BEBA8EAE-BF5A-486C-A8C5-ECC9F3942E4B}">
                <a14:imgProps xmlns:a14="http://schemas.microsoft.com/office/drawing/2010/main">
                  <a14:imgLayer r:embed="rId6">
                    <a14:imgEffect>
                      <a14:colorTemperature colorTemp="7637"/>
                    </a14:imgEffect>
                    <a14:imgEffect>
                      <a14:saturation sat="400000"/>
                    </a14:imgEffect>
                    <a14:imgEffect>
                      <a14:brightnessContrast bright="23000"/>
                    </a14:imgEffect>
                  </a14:imgLayer>
                </a14:imgProps>
              </a:ext>
              <a:ext uri="{28A0092B-C50C-407E-A947-70E740481C1C}">
                <a14:useLocalDpi xmlns:a14="http://schemas.microsoft.com/office/drawing/2010/main"/>
              </a:ext>
            </a:extLst>
          </a:blip>
          <a:stretch>
            <a:fillRect/>
          </a:stretch>
        </p:blipFill>
        <p:spPr>
          <a:xfrm>
            <a:off x="5720874" y="1853827"/>
            <a:ext cx="3891876" cy="3891876"/>
          </a:xfrm>
          <a:prstGeom prst="rect">
            <a:avLst/>
          </a:prstGeom>
        </p:spPr>
      </p:pic>
      <p:sp>
        <p:nvSpPr>
          <p:cNvPr id="473" name="Google Shape;473;p58"/>
          <p:cNvSpPr/>
          <p:nvPr/>
        </p:nvSpPr>
        <p:spPr>
          <a:xfrm>
            <a:off x="-721" y="-1788"/>
            <a:ext cx="9144600" cy="5143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58"/>
          <p:cNvSpPr txBox="1">
            <a:spLocks noGrp="1"/>
          </p:cNvSpPr>
          <p:nvPr>
            <p:ph type="title"/>
          </p:nvPr>
        </p:nvSpPr>
        <p:spPr>
          <a:xfrm>
            <a:off x="447614" y="1970590"/>
            <a:ext cx="7781985" cy="1087285"/>
          </a:xfrm>
          <a:prstGeom prst="rect">
            <a:avLst/>
          </a:prstGeom>
        </p:spPr>
        <p:txBody>
          <a:bodyPr spcFirstLastPara="1" wrap="square" lIns="91425" tIns="91425" rIns="91425" bIns="91425" anchor="b" anchorCtr="0">
            <a:noAutofit/>
          </a:bodyPr>
          <a:lstStyle/>
          <a:p>
            <a:pPr marL="0" lvl="0" indent="0" rtl="0">
              <a:spcBef>
                <a:spcPts val="0"/>
              </a:spcBef>
              <a:spcAft>
                <a:spcPts val="0"/>
              </a:spcAft>
            </a:pPr>
            <a:r>
              <a:rPr lang="en-US" sz="4000" dirty="0">
                <a:solidFill>
                  <a:schemeClr val="bg1"/>
                </a:solidFill>
                <a:latin typeface="Arial" panose="020B0604020202020204" pitchFamily="34" charset="0"/>
                <a:cs typeface="Arial" panose="020B0604020202020204" pitchFamily="34" charset="0"/>
              </a:rPr>
              <a:t>Title Slide</a:t>
            </a:r>
            <a:endParaRPr sz="2100" dirty="0">
              <a:solidFill>
                <a:schemeClr val="bg1"/>
              </a:solidFill>
              <a:latin typeface="Arial" panose="020B0604020202020204" pitchFamily="34" charset="0"/>
              <a:cs typeface="Arial" panose="020B0604020202020204" pitchFamily="34" charset="0"/>
            </a:endParaRPr>
          </a:p>
        </p:txBody>
      </p:sp>
      <p:pic>
        <p:nvPicPr>
          <p:cNvPr id="2" name="Picture 1" descr="A black and white sign with white text&#10;&#10;Description automatically generated">
            <a:extLst>
              <a:ext uri="{FF2B5EF4-FFF2-40B4-BE49-F238E27FC236}">
                <a16:creationId xmlns:a16="http://schemas.microsoft.com/office/drawing/2014/main" id="{F00FF74F-96F3-D938-674A-9D9DED7C78D4}"/>
              </a:ext>
            </a:extLst>
          </p:cNvPr>
          <p:cNvPicPr>
            <a:picLocks noChangeAspect="1"/>
          </p:cNvPicPr>
          <p:nvPr/>
        </p:nvPicPr>
        <p:blipFill>
          <a:blip r:embed="rId7"/>
          <a:stretch>
            <a:fillRect/>
          </a:stretch>
        </p:blipFill>
        <p:spPr>
          <a:xfrm>
            <a:off x="6965643" y="4532641"/>
            <a:ext cx="1978849" cy="4012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6CB3D-44B4-8FB1-BEA5-F65E06B05207}"/>
              </a:ext>
            </a:extLst>
          </p:cNvPr>
          <p:cNvSpPr>
            <a:spLocks noGrp="1"/>
          </p:cNvSpPr>
          <p:nvPr>
            <p:ph type="title"/>
          </p:nvPr>
        </p:nvSpPr>
        <p:spPr/>
        <p:txBody>
          <a:bodyPr/>
          <a:lstStyle/>
          <a:p>
            <a:r>
              <a:rPr lang="en-US" dirty="0">
                <a:latin typeface="Arial Black" panose="020B0604020202020204" pitchFamily="34" charset="0"/>
                <a:cs typeface="Arial Black" panose="020B0604020202020204" pitchFamily="34" charset="0"/>
              </a:rPr>
              <a:t>Page headline</a:t>
            </a:r>
          </a:p>
        </p:txBody>
      </p:sp>
      <p:sp>
        <p:nvSpPr>
          <p:cNvPr id="3" name="Text Placeholder 2">
            <a:extLst>
              <a:ext uri="{FF2B5EF4-FFF2-40B4-BE49-F238E27FC236}">
                <a16:creationId xmlns:a16="http://schemas.microsoft.com/office/drawing/2014/main" id="{2D07E03E-DFEF-4A14-A5C7-CF3EB3FBC928}"/>
              </a:ext>
            </a:extLst>
          </p:cNvPr>
          <p:cNvSpPr>
            <a:spLocks noGrp="1"/>
          </p:cNvSpPr>
          <p:nvPr>
            <p:ph type="body" idx="1"/>
          </p:nvPr>
        </p:nvSpPr>
        <p:spPr/>
        <p:txBody>
          <a:bodyPr/>
          <a:lstStyle/>
          <a:p>
            <a:pPr algn="l">
              <a:buFont typeface="Arial" panose="020B0604020202020204" pitchFamily="34" charset="0"/>
              <a:buChar char="•"/>
            </a:pPr>
            <a:r>
              <a:rPr lang="en-US" dirty="0">
                <a:solidFill>
                  <a:schemeClr val="accent6">
                    <a:lumMod val="75000"/>
                  </a:schemeClr>
                </a:solidFill>
                <a:effectLst/>
                <a:latin typeface="Arial" panose="020B0604020202020204" pitchFamily="34" charset="0"/>
                <a:cs typeface="Arial" panose="020B0604020202020204" pitchFamily="34" charset="0"/>
              </a:rPr>
              <a:t>Bullet copy</a:t>
            </a:r>
          </a:p>
          <a:p>
            <a:pPr algn="l">
              <a:buFont typeface="Arial" panose="020B0604020202020204" pitchFamily="34" charset="0"/>
              <a:buChar char="•"/>
            </a:pPr>
            <a:endParaRPr lang="en-US" dirty="0">
              <a:solidFill>
                <a:schemeClr val="accent6">
                  <a:lumMod val="75000"/>
                </a:schemeClr>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dirty="0">
                <a:solidFill>
                  <a:schemeClr val="accent6">
                    <a:lumMod val="75000"/>
                  </a:schemeClr>
                </a:solidFill>
                <a:effectLst/>
                <a:latin typeface="Arial" panose="020B0604020202020204" pitchFamily="34" charset="0"/>
                <a:cs typeface="Arial" panose="020B0604020202020204" pitchFamily="34" charset="0"/>
              </a:rPr>
              <a:t>Bullet copy</a:t>
            </a:r>
          </a:p>
          <a:p>
            <a:pPr algn="l">
              <a:buFont typeface="Arial" panose="020B0604020202020204" pitchFamily="34" charset="0"/>
              <a:buChar char="•"/>
            </a:pPr>
            <a:endParaRPr lang="en-US" dirty="0">
              <a:solidFill>
                <a:schemeClr val="accent6">
                  <a:lumMod val="75000"/>
                </a:schemeClr>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dirty="0">
                <a:solidFill>
                  <a:schemeClr val="accent6">
                    <a:lumMod val="75000"/>
                  </a:schemeClr>
                </a:solidFill>
                <a:effectLst/>
                <a:latin typeface="Arial" panose="020B0604020202020204" pitchFamily="34" charset="0"/>
                <a:cs typeface="Arial" panose="020B0604020202020204" pitchFamily="34" charset="0"/>
              </a:rPr>
              <a:t>Bullet copy</a:t>
            </a:r>
          </a:p>
          <a:p>
            <a:pPr algn="l">
              <a:buFont typeface="Arial" panose="020B0604020202020204" pitchFamily="34" charset="0"/>
              <a:buChar char="•"/>
            </a:pPr>
            <a:endParaRPr lang="en-US" dirty="0">
              <a:solidFill>
                <a:schemeClr val="accent6">
                  <a:lumMod val="75000"/>
                </a:schemeClr>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dirty="0">
                <a:solidFill>
                  <a:schemeClr val="accent6">
                    <a:lumMod val="75000"/>
                  </a:schemeClr>
                </a:solidFill>
                <a:effectLst/>
                <a:latin typeface="Arial" panose="020B0604020202020204" pitchFamily="34" charset="0"/>
                <a:cs typeface="Arial" panose="020B0604020202020204" pitchFamily="34" charset="0"/>
              </a:rPr>
              <a:t>Bullet copy</a:t>
            </a:r>
          </a:p>
          <a:p>
            <a:endParaRPr lang="en-US"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3239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D826A-7DBA-F1B1-32A6-BA15ABC6786F}"/>
              </a:ext>
            </a:extLst>
          </p:cNvPr>
          <p:cNvSpPr>
            <a:spLocks noGrp="1"/>
          </p:cNvSpPr>
          <p:nvPr>
            <p:ph type="title"/>
          </p:nvPr>
        </p:nvSpPr>
        <p:spPr/>
        <p:txBody>
          <a:bodyPr/>
          <a:lstStyle/>
          <a:p>
            <a:r>
              <a:rPr lang="en-US" dirty="0">
                <a:latin typeface="Arial Black" panose="020B0604020202020204" pitchFamily="34" charset="0"/>
                <a:cs typeface="Arial Black" panose="020B0604020202020204" pitchFamily="34" charset="0"/>
              </a:rPr>
              <a:t>Page headline</a:t>
            </a:r>
          </a:p>
        </p:txBody>
      </p:sp>
      <p:sp>
        <p:nvSpPr>
          <p:cNvPr id="3" name="Text Placeholder 2">
            <a:extLst>
              <a:ext uri="{FF2B5EF4-FFF2-40B4-BE49-F238E27FC236}">
                <a16:creationId xmlns:a16="http://schemas.microsoft.com/office/drawing/2014/main" id="{25FF89DB-64C9-1B8E-EF36-05066914AB21}"/>
              </a:ext>
            </a:extLst>
          </p:cNvPr>
          <p:cNvSpPr>
            <a:spLocks noGrp="1"/>
          </p:cNvSpPr>
          <p:nvPr>
            <p:ph type="body" idx="1"/>
          </p:nvPr>
        </p:nvSpPr>
        <p:spPr>
          <a:xfrm>
            <a:off x="429250" y="1239175"/>
            <a:ext cx="6977390" cy="3004800"/>
          </a:xfrm>
        </p:spPr>
        <p:txBody>
          <a:bodyPr/>
          <a:lstStyle/>
          <a:p>
            <a:pPr marL="139700" indent="0" defTabSz="1219140" fontAlgn="base">
              <a:buClr>
                <a:srgbClr val="ECA900"/>
              </a:buClr>
              <a:buNone/>
            </a:pPr>
            <a:r>
              <a:rPr lang="en-US" sz="1400" dirty="0">
                <a:solidFill>
                  <a:schemeClr val="accent6">
                    <a:lumMod val="75000"/>
                  </a:schemeClr>
                </a:solidFill>
                <a:latin typeface="Arial" panose="020B0604020202020204" pitchFamily="34" charset="0"/>
                <a:cs typeface="Arial" panose="020B0604020202020204" pitchFamily="34" charset="0"/>
              </a:rPr>
              <a:t>Paragraph copy. The rain in Spain falls mainly on the plain. The rain in Spain falls mainly on the plain. The rain in Spain falls mainly on the plain. The rain in Spain falls mainly on the plain. The rain in Spain falls mainly on the plain. The rain in Spain falls mainly on the plain. The rain in Spain falls mainly on the plain. The rain in Spain falls mainly on the plain. The rain in Spain falls mainly on the plain.</a:t>
            </a:r>
          </a:p>
          <a:p>
            <a:pPr marL="139700" indent="0" defTabSz="1219140" fontAlgn="base">
              <a:buClr>
                <a:srgbClr val="ECA900"/>
              </a:buClr>
              <a:buNone/>
            </a:pPr>
            <a:endParaRPr lang="en-US" dirty="0">
              <a:solidFill>
                <a:schemeClr val="accent6">
                  <a:lumMod val="75000"/>
                </a:schemeClr>
              </a:solidFill>
              <a:latin typeface="Arial" panose="020B0604020202020204" pitchFamily="34" charset="0"/>
              <a:cs typeface="Arial" panose="020B0604020202020204" pitchFamily="34" charset="0"/>
            </a:endParaRPr>
          </a:p>
          <a:p>
            <a:pPr marL="139700" indent="0" defTabSz="1219140" fontAlgn="base">
              <a:buClr>
                <a:srgbClr val="ECA900"/>
              </a:buClr>
              <a:buNone/>
            </a:pPr>
            <a:r>
              <a:rPr lang="en-US" sz="1400" dirty="0">
                <a:solidFill>
                  <a:schemeClr val="accent6">
                    <a:lumMod val="75000"/>
                  </a:schemeClr>
                </a:solidFill>
                <a:latin typeface="Arial" panose="020B0604020202020204" pitchFamily="34" charset="0"/>
                <a:cs typeface="Arial" panose="020B0604020202020204" pitchFamily="34" charset="0"/>
              </a:rPr>
              <a:t>The rain in Spain falls mainly on the plain. The rain in Spain falls mainly on the plain. The rain in Spain falls mainly on the plain. The rain in Spain falls mainly on the plain. The rain in Spain falls mainly on the plain. The rain in Spain falls mainly on the plain.</a:t>
            </a:r>
          </a:p>
          <a:p>
            <a:pPr marL="139700" indent="0" defTabSz="1219140" fontAlgn="base">
              <a:buClr>
                <a:srgbClr val="ECA900"/>
              </a:buClr>
              <a:buNone/>
            </a:pPr>
            <a:endParaRPr lang="en-US" sz="1400" dirty="0">
              <a:solidFill>
                <a:schemeClr val="accent6">
                  <a:lumMod val="75000"/>
                </a:schemeClr>
              </a:solidFill>
              <a:latin typeface="Arial" panose="020B0604020202020204" pitchFamily="34" charset="0"/>
              <a:cs typeface="Arial" panose="020B0604020202020204" pitchFamily="34" charset="0"/>
            </a:endParaRPr>
          </a:p>
          <a:p>
            <a:pPr marL="139700" indent="0" defTabSz="1219140" fontAlgn="base">
              <a:buClr>
                <a:srgbClr val="ECA900"/>
              </a:buClr>
              <a:buNone/>
            </a:pPr>
            <a:r>
              <a:rPr lang="en-US" sz="1400" dirty="0">
                <a:solidFill>
                  <a:schemeClr val="accent6">
                    <a:lumMod val="75000"/>
                  </a:schemeClr>
                </a:solidFill>
                <a:latin typeface="Arial" panose="020B0604020202020204" pitchFamily="34" charset="0"/>
                <a:cs typeface="Arial" panose="020B0604020202020204" pitchFamily="34" charset="0"/>
              </a:rPr>
              <a:t>The rain in Spain falls mainly on the plain. The rain in Spain falls mainly on the plain. The rain in Spain falls mainly on the plain. The rain in Spain falls mainly on the plain.</a:t>
            </a:r>
            <a:endParaRPr lang="en-US"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605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3"/>
          <p:cNvSpPr txBox="1">
            <a:spLocks noGrp="1"/>
          </p:cNvSpPr>
          <p:nvPr>
            <p:ph type="title"/>
          </p:nvPr>
        </p:nvSpPr>
        <p:spPr>
          <a:xfrm>
            <a:off x="458350" y="1951950"/>
            <a:ext cx="6204000" cy="244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latin typeface="Arial" panose="020B0604020202020204" pitchFamily="34" charset="0"/>
                <a:cs typeface="Arial" panose="020B0604020202020204" pitchFamily="34" charset="0"/>
              </a:rPr>
              <a:t>Transition page</a:t>
            </a:r>
            <a:endParaRPr sz="2800"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FP Brand Refesh">
  <a:themeElements>
    <a:clrScheme name="Finn Refresh">
      <a:dk1>
        <a:srgbClr val="000000"/>
      </a:dk1>
      <a:lt1>
        <a:srgbClr val="FFFFFF"/>
      </a:lt1>
      <a:dk2>
        <a:srgbClr val="000000"/>
      </a:dk2>
      <a:lt2>
        <a:srgbClr val="FFFFFF"/>
      </a:lt2>
      <a:accent1>
        <a:srgbClr val="AC162C"/>
      </a:accent1>
      <a:accent2>
        <a:srgbClr val="EDA900"/>
      </a:accent2>
      <a:accent3>
        <a:srgbClr val="7965A1"/>
      </a:accent3>
      <a:accent4>
        <a:srgbClr val="518DB2"/>
      </a:accent4>
      <a:accent5>
        <a:srgbClr val="437E71"/>
      </a:accent5>
      <a:accent6>
        <a:srgbClr val="777779"/>
      </a:accent6>
      <a:hlink>
        <a:srgbClr val="796E66"/>
      </a:hlink>
      <a:folHlink>
        <a:srgbClr val="EDA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EE74F9D7D6CF41BD62D45AE6F4DE68" ma:contentTypeVersion="18" ma:contentTypeDescription="Create a new document." ma:contentTypeScope="" ma:versionID="d51797f8658bc65bb7ae30236aeca504">
  <xsd:schema xmlns:xsd="http://www.w3.org/2001/XMLSchema" xmlns:xs="http://www.w3.org/2001/XMLSchema" xmlns:p="http://schemas.microsoft.com/office/2006/metadata/properties" xmlns:ns2="32406ee8-0cd2-4814-b04a-35054456c207" xmlns:ns3="8e08a960-6cad-464b-8d7d-a0d18e8a3a9f" targetNamespace="http://schemas.microsoft.com/office/2006/metadata/properties" ma:root="true" ma:fieldsID="ee95bfd9bba7b9ad69213ed3dac99e2c" ns2:_="" ns3:_="">
    <xsd:import namespace="32406ee8-0cd2-4814-b04a-35054456c207"/>
    <xsd:import namespace="8e08a960-6cad-464b-8d7d-a0d18e8a3a9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406ee8-0cd2-4814-b04a-35054456c2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08a960-6cad-464b-8d7d-a0d18e8a3a9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914ca9-c50e-45d7-9d31-75a54c7432a8}" ma:internalName="TaxCatchAll" ma:showField="CatchAllData" ma:web="8e08a960-6cad-464b-8d7d-a0d18e8a3a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E4B26E-B232-4579-BD9E-B8D69E4DC3EB}">
  <ds:schemaRefs>
    <ds:schemaRef ds:uri="http://schemas.microsoft.com/sharepoint/v3/contenttype/forms"/>
  </ds:schemaRefs>
</ds:datastoreItem>
</file>

<file path=customXml/itemProps2.xml><?xml version="1.0" encoding="utf-8"?>
<ds:datastoreItem xmlns:ds="http://schemas.openxmlformats.org/officeDocument/2006/customXml" ds:itemID="{6594E6E7-7426-43D2-A7D7-DBDD30986C6C}"/>
</file>

<file path=docProps/app.xml><?xml version="1.0" encoding="utf-8"?>
<Properties xmlns="http://schemas.openxmlformats.org/officeDocument/2006/extended-properties" xmlns:vt="http://schemas.openxmlformats.org/officeDocument/2006/docPropsVTypes">
  <TotalTime>30938</TotalTime>
  <Words>213</Words>
  <Application>Microsoft Office PowerPoint</Application>
  <PresentationFormat>On-screen Show (16:9)</PresentationFormat>
  <Paragraphs>18</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Montserrat</vt:lpstr>
      <vt:lpstr>Arial</vt:lpstr>
      <vt:lpstr>Arial Black</vt:lpstr>
      <vt:lpstr>Lustria</vt:lpstr>
      <vt:lpstr>Montserrat Black</vt:lpstr>
      <vt:lpstr>FP Brand Refesh</vt:lpstr>
      <vt:lpstr>PowerPoint Presentation</vt:lpstr>
      <vt:lpstr>Title Slide</vt:lpstr>
      <vt:lpstr>Page headline</vt:lpstr>
      <vt:lpstr>Page headline</vt:lpstr>
      <vt:lpstr>Transition page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Amrita Assomull</dc:creator>
  <cp:lastModifiedBy>Kilcoyne, Ryan</cp:lastModifiedBy>
  <cp:revision>156</cp:revision>
  <dcterms:modified xsi:type="dcterms:W3CDTF">2024-05-15T20:21:54Z</dcterms:modified>
</cp:coreProperties>
</file>