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0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9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6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5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3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7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2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1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3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4F17-AA25-4AD0-8D2C-5224D0E2508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684B-CA96-4901-8C7A-10CF7AD3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3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4159FA54-DAC1-4544-84EA-707E52C58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r="-1" b="-1"/>
          <a:stretch/>
        </p:blipFill>
        <p:spPr>
          <a:xfrm>
            <a:off x="0" y="1"/>
            <a:ext cx="7772400" cy="10058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9CF2F3-FE6C-4B06-8751-4FCBC54DA928}"/>
              </a:ext>
            </a:extLst>
          </p:cNvPr>
          <p:cNvSpPr txBox="1"/>
          <p:nvPr/>
        </p:nvSpPr>
        <p:spPr>
          <a:xfrm>
            <a:off x="384591" y="1148239"/>
            <a:ext cx="7010673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 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46236E-A4E4-41AD-AC98-A2325B10A2F5}"/>
              </a:ext>
            </a:extLst>
          </p:cNvPr>
          <p:cNvSpPr/>
          <p:nvPr/>
        </p:nvSpPr>
        <p:spPr>
          <a:xfrm>
            <a:off x="0" y="2570732"/>
            <a:ext cx="7772399" cy="6539223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C02A3-7853-44D6-A013-447C9BD38438}"/>
              </a:ext>
            </a:extLst>
          </p:cNvPr>
          <p:cNvSpPr txBox="1"/>
          <p:nvPr/>
        </p:nvSpPr>
        <p:spPr>
          <a:xfrm>
            <a:off x="2826162" y="245194"/>
            <a:ext cx="217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1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74DB64D4-62BA-48CD-9211-332F4A157C37}"/>
              </a:ext>
            </a:extLst>
          </p:cNvPr>
          <p:cNvSpPr/>
          <p:nvPr/>
        </p:nvSpPr>
        <p:spPr>
          <a:xfrm>
            <a:off x="2713110" y="4302685"/>
            <a:ext cx="2372538" cy="2246934"/>
          </a:xfrm>
          <a:prstGeom prst="pentagon">
            <a:avLst/>
          </a:prstGeom>
          <a:solidFill>
            <a:schemeClr val="bg1">
              <a:alpha val="65000"/>
            </a:schemeClr>
          </a:solid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CDE7CF5F-F827-4C80-BE53-5AE11486416B}"/>
              </a:ext>
            </a:extLst>
          </p:cNvPr>
          <p:cNvSpPr/>
          <p:nvPr/>
        </p:nvSpPr>
        <p:spPr>
          <a:xfrm rot="2149507">
            <a:off x="4031132" y="2581587"/>
            <a:ext cx="2372538" cy="2246934"/>
          </a:xfrm>
          <a:prstGeom prst="pentagon">
            <a:avLst/>
          </a:prstGeom>
          <a:solidFill>
            <a:schemeClr val="bg1">
              <a:alpha val="65000"/>
            </a:schemeClr>
          </a:solid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DE20A246-6B34-4A4C-AE51-AFC6166608C8}"/>
              </a:ext>
            </a:extLst>
          </p:cNvPr>
          <p:cNvSpPr/>
          <p:nvPr/>
        </p:nvSpPr>
        <p:spPr>
          <a:xfrm rot="2148332">
            <a:off x="2778610" y="6462585"/>
            <a:ext cx="2372538" cy="2246934"/>
          </a:xfrm>
          <a:prstGeom prst="pentagon">
            <a:avLst/>
          </a:prstGeom>
          <a:solidFill>
            <a:schemeClr val="bg1">
              <a:alpha val="65000"/>
            </a:schemeClr>
          </a:solid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1D34247E-9568-446A-AF0B-EA166FBB2C6F}"/>
              </a:ext>
            </a:extLst>
          </p:cNvPr>
          <p:cNvSpPr/>
          <p:nvPr/>
        </p:nvSpPr>
        <p:spPr>
          <a:xfrm rot="2152838">
            <a:off x="1526470" y="2581594"/>
            <a:ext cx="2372538" cy="2246934"/>
          </a:xfrm>
          <a:prstGeom prst="pentagon">
            <a:avLst/>
          </a:prstGeom>
          <a:solidFill>
            <a:schemeClr val="bg1">
              <a:alpha val="65000"/>
            </a:schemeClr>
          </a:solid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DDED206-A50C-4EE6-94AB-8DFAA4BE0DDA}"/>
              </a:ext>
            </a:extLst>
          </p:cNvPr>
          <p:cNvSpPr/>
          <p:nvPr/>
        </p:nvSpPr>
        <p:spPr>
          <a:xfrm rot="2122060">
            <a:off x="4830923" y="4975187"/>
            <a:ext cx="2355896" cy="2231173"/>
          </a:xfrm>
          <a:prstGeom prst="pentagon">
            <a:avLst/>
          </a:prstGeom>
          <a:solidFill>
            <a:schemeClr val="bg1">
              <a:alpha val="65000"/>
            </a:schemeClr>
          </a:solid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634C4A6-509E-4870-AD45-060B5C0BD7AD}"/>
              </a:ext>
            </a:extLst>
          </p:cNvPr>
          <p:cNvSpPr/>
          <p:nvPr/>
        </p:nvSpPr>
        <p:spPr>
          <a:xfrm rot="2191543">
            <a:off x="743838" y="4961433"/>
            <a:ext cx="2355896" cy="2231173"/>
          </a:xfrm>
          <a:prstGeom prst="pentagon">
            <a:avLst/>
          </a:prstGeom>
          <a:solidFill>
            <a:schemeClr val="bg1">
              <a:alpha val="65000"/>
            </a:schemeClr>
          </a:solid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BFF63B-201E-47BD-8963-6FA6809DBCD3}"/>
              </a:ext>
            </a:extLst>
          </p:cNvPr>
          <p:cNvSpPr txBox="1"/>
          <p:nvPr/>
        </p:nvSpPr>
        <p:spPr>
          <a:xfrm>
            <a:off x="1773721" y="3388861"/>
            <a:ext cx="173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endParaRPr lang="en-US" sz="1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4FCDD8-D60F-46EE-9F6A-7606D108BC43}"/>
              </a:ext>
            </a:extLst>
          </p:cNvPr>
          <p:cNvSpPr txBox="1"/>
          <p:nvPr/>
        </p:nvSpPr>
        <p:spPr>
          <a:xfrm>
            <a:off x="3002642" y="5274084"/>
            <a:ext cx="173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endParaRPr lang="en-US" sz="120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11A566-A950-4541-9230-1C253CD7FE3F}"/>
              </a:ext>
            </a:extLst>
          </p:cNvPr>
          <p:cNvSpPr txBox="1"/>
          <p:nvPr/>
        </p:nvSpPr>
        <p:spPr>
          <a:xfrm>
            <a:off x="975598" y="5785515"/>
            <a:ext cx="173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endParaRPr lang="en-US" sz="1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AB3F07-35F8-48FC-AC59-FA0B9E827C91}"/>
              </a:ext>
            </a:extLst>
          </p:cNvPr>
          <p:cNvSpPr txBox="1"/>
          <p:nvPr/>
        </p:nvSpPr>
        <p:spPr>
          <a:xfrm>
            <a:off x="3017611" y="7273348"/>
            <a:ext cx="173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endParaRPr lang="en-US" sz="1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046126-A2C2-47B7-81D6-3F84B4EE9F10}"/>
              </a:ext>
            </a:extLst>
          </p:cNvPr>
          <p:cNvSpPr txBox="1"/>
          <p:nvPr/>
        </p:nvSpPr>
        <p:spPr>
          <a:xfrm>
            <a:off x="5087912" y="5832826"/>
            <a:ext cx="173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endParaRPr lang="en-US" sz="1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C4C71A-1A3E-4DFB-AB11-0745402BC235}"/>
              </a:ext>
            </a:extLst>
          </p:cNvPr>
          <p:cNvSpPr txBox="1"/>
          <p:nvPr/>
        </p:nvSpPr>
        <p:spPr>
          <a:xfrm>
            <a:off x="4279183" y="3371240"/>
            <a:ext cx="173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endParaRPr lang="en-US" sz="12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4F60A2-EFEA-49EF-985E-F8A94FF8A8D7}"/>
              </a:ext>
            </a:extLst>
          </p:cNvPr>
          <p:cNvSpPr txBox="1"/>
          <p:nvPr/>
        </p:nvSpPr>
        <p:spPr>
          <a:xfrm>
            <a:off x="1927372" y="2976389"/>
            <a:ext cx="1387588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1" b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0FDB80-2078-49FA-88DE-001B9CC6054D}"/>
              </a:ext>
            </a:extLst>
          </p:cNvPr>
          <p:cNvSpPr txBox="1"/>
          <p:nvPr/>
        </p:nvSpPr>
        <p:spPr>
          <a:xfrm>
            <a:off x="4473875" y="2978862"/>
            <a:ext cx="1387588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1" b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AAAC3F-537F-4FA7-AEDE-3DAFC7DA0904}"/>
              </a:ext>
            </a:extLst>
          </p:cNvPr>
          <p:cNvSpPr txBox="1"/>
          <p:nvPr/>
        </p:nvSpPr>
        <p:spPr>
          <a:xfrm>
            <a:off x="5244953" y="5392837"/>
            <a:ext cx="1387588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1" b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6F85F2-5A54-44D3-9BD2-6BC2AC7FA562}"/>
              </a:ext>
            </a:extLst>
          </p:cNvPr>
          <p:cNvSpPr txBox="1"/>
          <p:nvPr/>
        </p:nvSpPr>
        <p:spPr>
          <a:xfrm>
            <a:off x="3192387" y="6816567"/>
            <a:ext cx="1387588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1" b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0BFA8B-A71D-4CDD-BE8C-FCBDC891EA01}"/>
              </a:ext>
            </a:extLst>
          </p:cNvPr>
          <p:cNvSpPr txBox="1"/>
          <p:nvPr/>
        </p:nvSpPr>
        <p:spPr>
          <a:xfrm>
            <a:off x="1146956" y="5392837"/>
            <a:ext cx="1387588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1" b="1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89DEE7-0F98-4304-B0F0-3A1247C09D57}"/>
              </a:ext>
            </a:extLst>
          </p:cNvPr>
          <p:cNvSpPr txBox="1"/>
          <p:nvPr/>
        </p:nvSpPr>
        <p:spPr>
          <a:xfrm>
            <a:off x="3097613" y="4900463"/>
            <a:ext cx="16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18453B"/>
                </a:solidFill>
                <a:latin typeface="Montserrat" panose="02000505000000020004" pitchFamily="2" charset="0"/>
              </a:rPr>
              <a:t>MAIN TOPIC</a:t>
            </a:r>
            <a:endParaRPr lang="en-US" sz="1800" b="1">
              <a:solidFill>
                <a:srgbClr val="1845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0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CB024056-ED56-4152-9AE9-2BFB070F2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r="-1" b="-1"/>
          <a:stretch/>
        </p:blipFill>
        <p:spPr>
          <a:xfrm>
            <a:off x="0" y="1"/>
            <a:ext cx="7772400" cy="100584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EF28C6-1CA6-401A-8F49-4719D4A44C70}"/>
              </a:ext>
            </a:extLst>
          </p:cNvPr>
          <p:cNvSpPr txBox="1"/>
          <p:nvPr/>
        </p:nvSpPr>
        <p:spPr>
          <a:xfrm>
            <a:off x="2736190" y="259048"/>
            <a:ext cx="2300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2</a:t>
            </a:r>
          </a:p>
          <a:p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B028E-BD62-48F1-A661-FC1D87DE2FA9}"/>
              </a:ext>
            </a:extLst>
          </p:cNvPr>
          <p:cNvSpPr txBox="1"/>
          <p:nvPr/>
        </p:nvSpPr>
        <p:spPr>
          <a:xfrm>
            <a:off x="741087" y="1459376"/>
            <a:ext cx="6439203" cy="7202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sz="160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60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sz="160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sz="160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6DE870-FB5E-43CF-84BC-F192B1EF269E}"/>
              </a:ext>
            </a:extLst>
          </p:cNvPr>
          <p:cNvSpPr/>
          <p:nvPr/>
        </p:nvSpPr>
        <p:spPr>
          <a:xfrm>
            <a:off x="416772" y="4774367"/>
            <a:ext cx="3297382" cy="224443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C73DED-CFE3-4ACD-9FAC-4C0072BBF771}"/>
              </a:ext>
            </a:extLst>
          </p:cNvPr>
          <p:cNvSpPr/>
          <p:nvPr/>
        </p:nvSpPr>
        <p:spPr>
          <a:xfrm>
            <a:off x="4032806" y="4774367"/>
            <a:ext cx="3297382" cy="22444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84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1116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391</Words>
  <Application>Microsoft Office PowerPoint</Application>
  <PresentationFormat>Custom</PresentationFormat>
  <Paragraphs>39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Bugli</dc:creator>
  <cp:lastModifiedBy>Earley, Jesse</cp:lastModifiedBy>
  <cp:revision>4</cp:revision>
  <dcterms:created xsi:type="dcterms:W3CDTF">2020-11-02T15:34:16Z</dcterms:created>
  <dcterms:modified xsi:type="dcterms:W3CDTF">2020-12-04T15:58:00Z</dcterms:modified>
</cp:coreProperties>
</file>